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notesSlides/notesSlide2.xml" ContentType="application/vnd.openxmlformats-officedocument.presentationml.notesSlide+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0"/>
  </p:notesMasterIdLst>
  <p:sldIdLst>
    <p:sldId id="256" r:id="rId2"/>
    <p:sldId id="463" r:id="rId3"/>
    <p:sldId id="524" r:id="rId4"/>
    <p:sldId id="532" r:id="rId5"/>
    <p:sldId id="512" r:id="rId6"/>
    <p:sldId id="516" r:id="rId7"/>
    <p:sldId id="517" r:id="rId8"/>
    <p:sldId id="523" r:id="rId9"/>
    <p:sldId id="518" r:id="rId10"/>
    <p:sldId id="522" r:id="rId11"/>
    <p:sldId id="519" r:id="rId12"/>
    <p:sldId id="520" r:id="rId13"/>
    <p:sldId id="508" r:id="rId14"/>
    <p:sldId id="509" r:id="rId15"/>
    <p:sldId id="521" r:id="rId16"/>
    <p:sldId id="525" r:id="rId17"/>
    <p:sldId id="528" r:id="rId18"/>
    <p:sldId id="280" r:id="rId19"/>
    <p:sldId id="527" r:id="rId20"/>
    <p:sldId id="529" r:id="rId21"/>
    <p:sldId id="530" r:id="rId22"/>
    <p:sldId id="531" r:id="rId23"/>
    <p:sldId id="477" r:id="rId24"/>
    <p:sldId id="399" r:id="rId25"/>
    <p:sldId id="409" r:id="rId26"/>
    <p:sldId id="481" r:id="rId27"/>
    <p:sldId id="482" r:id="rId28"/>
    <p:sldId id="50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40" autoAdjust="0"/>
    <p:restoredTop sz="94465" autoAdjust="0"/>
  </p:normalViewPr>
  <p:slideViewPr>
    <p:cSldViewPr snapToGrid="0">
      <p:cViewPr varScale="1">
        <p:scale>
          <a:sx n="78" d="100"/>
          <a:sy n="78" d="100"/>
        </p:scale>
        <p:origin x="109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7:18.020"/>
    </inkml:context>
    <inkml:brush xml:id="br0">
      <inkml:brushProperty name="width" value="0.05" units="cm"/>
      <inkml:brushProperty name="height" value="0.05" units="cm"/>
      <inkml:brushProperty name="color" value="#E71224"/>
    </inkml:brush>
  </inkml:definitions>
  <inkml:trace contextRef="#ctx0" brushRef="#br0">1 116 24575,'0'-11'0,"0"19"0,0 38 0,0-2 0,19 315 0,-10-249 0,-8-101 0,0 6 0,0 0 0,1 0 0,1 0 0,5 19 0,-7-31 0,0 0 0,1 0 0,-1 0 0,1 0 0,-1 0 0,1 0 0,0 0 0,0 0 0,0-1 0,0 1 0,1-1 0,-1 0 0,1 0 0,-1 1 0,1-2 0,0 1 0,0 0 0,0 0 0,0-1 0,0 0 0,0 0 0,0 1 0,1-2 0,5 2 0,15-1 0,-1 0 0,0-2 0,45-8 0,12 0 0,995-57-1727,-51 5-2736,2109-86 2485,-1787 134 9371,-1344 14-7355,1-1 0,-1 0 0,1 0 0,0-1 0,-1 1 0,1 0 0,-1-1-1,0 0 1,1 1 0,-1-1 0,1 0 0,-1 0 0,0 0 0,0-1 0,0 1 0,0 0-1,0-1 1,0 0 0,0 1 0,0-1 0,2-2 0,-3 1-42,1 0 1,-1 0-1,0 0 0,0-1 1,0 1-1,0 0 0,-1 0 1,1-1-1,-1 1 0,0 0 1,0-1-1,0 1 0,0 0 1,-1-1-1,-1-5 0,-39-162 4,1 8 0,39 155 0,-1-1 0,0 1 0,-1-1 0,0 1 0,0 0 0,-8-14 0,9 19 0,0 0 0,-1 0 0,1 1 0,-1-1 0,1 1 0,-1 0 0,0-1 0,0 1 0,0 0 0,0 1 0,0-1 0,0 1 0,0-1 0,-1 1 0,1 0 0,-1 0 0,1 0 0,-1 1 0,-3-1 0,-61-3 0,-97 5 0,62 2 0,-832 18 0,648-12 0,-1032 60 0,351-13 0,-278-43 0,766-16 0,310 1 0,-186 5 0,254 10 0,70-8 0,0-1 0,-39 0 0,54-6 0,0 0 0,0-1 0,0-1 0,-31-12 0,30 10 0,-1 0 0,0 1 0,-24-3 0,28 6-124,1 2 0,0 0 0,-1 1 0,1 0 0,0 1 0,0 1-1,0 0 1,0 1 0,0 0 0,-25 13 0,21-8-6702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6:19.646"/>
    </inkml:context>
    <inkml:brush xml:id="br0">
      <inkml:brushProperty name="width" value="0.05" units="cm"/>
      <inkml:brushProperty name="height" value="0.05" units="cm"/>
      <inkml:brushProperty name="color" value="#E71224"/>
    </inkml:brush>
  </inkml:definitions>
  <inkml:trace contextRef="#ctx0" brushRef="#br0">33 224 24575,'0'-3'0,"0"0"0,-1 0 0,1 0 0,-1 0 0,0 0 0,0 0 0,0 0 0,0 1 0,-1-1 0,1 0 0,-1 0 0,0 1 0,0-1 0,0 1 0,0 0 0,0-1 0,0 1 0,0 0 0,-5-3 0,23 40 0,49 68 0,145 242 0,-196-321 0,31 60 0,101 137 0,-142-215 0,0 0 0,1-1 0,0 0 0,0 0 0,0-1 0,1 1 0,7 4 0,-12-9 0,1 1 0,-1 0 0,1-1 0,-1 1 0,1-1 0,-1 0 0,1 0 0,-1 1 0,1-1 0,0 0 0,-1 0 0,1-1 0,-1 1 0,1 0 0,-1 0 0,1-1 0,0 1 0,-1-1 0,0 1 0,1-1 0,-1 0 0,1 1 0,-1-1 0,0 0 0,1 0 0,-1 0 0,0 0 0,0 0 0,0-1 0,0 1 0,0 0 0,0 0 0,0-1 0,0 1 0,0 0 0,0-3 0,11-21 0,0 0 0,-2-1 0,-1-1 0,-1 0 0,7-49 0,-7 38 0,67-393 0,-22 113 0,-50 307-29,-1 14 99,-2 16-1429,0-19 1312,0 26-6779</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7:45.525"/>
    </inkml:context>
    <inkml:brush xml:id="br0">
      <inkml:brushProperty name="width" value="0.05" units="cm"/>
      <inkml:brushProperty name="height" value="0.05" units="cm"/>
      <inkml:brushProperty name="color" value="#E71224"/>
    </inkml:brush>
  </inkml:definitions>
  <inkml:trace contextRef="#ctx0" brushRef="#br0">0 57 24575,'5'-44'0,"-5"44"0,0-1 0,0 0 0,0 1 0,1-1 0,-1 0 0,0 0 0,0 1 0,1-1 0,-1 1 0,1-1 0,-1 0 0,1 1 0,-1-1 0,1 1 0,-1-1 0,1 1 0,-1-1 0,1 1 0,0-1 0,0 0 0,0 1 0,0 1 0,0-1 0,0 0 0,0 0 0,0 0 0,0 0 0,0 1 0,0-1 0,-1 0 0,1 1 0,0-1 0,0 1 0,0-1 0,-1 1 0,1 0 0,0-1 0,-1 1 0,1-1 0,0 1 0,-1 0 0,2 1 0,15 20 0,0 1 0,-2 0 0,0 1 0,-2 1 0,0 0 0,17 52 0,-12-16 0,21 123 0,-34-136 0,-2-1 0,-4 54 0,3 52 0,-2-151 0,0 0 0,0-1 0,1 1 0,-1 0 0,0-1 0,1 1 0,-1-1 0,1 1 0,-1-1 0,1 1 0,0-1 0,0 1 0,-1-1 0,1 1 0,0-1 0,2 2 0,-2-3 0,-1 1 0,1-1 0,0 0 0,0 1 0,0-1 0,-1 0 0,1 1 0,0-1 0,0 0 0,0 0 0,0 0 0,0 0 0,0 0 0,0 0 0,0 0 0,0 0 0,-1 0 0,1 0 0,0-1 0,0 1 0,1-1 0,5-2 0,0 0 0,-1-1 0,1-1 0,-1 1 0,9-8 0,-13 10 0,50-46-1365,-28 25-5461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7:45.868"/>
    </inkml:context>
    <inkml:brush xml:id="br0">
      <inkml:brushProperty name="width" value="0.05" units="cm"/>
      <inkml:brushProperty name="height" value="0.05" units="cm"/>
      <inkml:brushProperty name="color" value="#E71224"/>
    </inkml:brush>
  </inkml:definitions>
  <inkml:trace contextRef="#ctx0" brushRef="#br0">7 39 24575,'-5'0'0,"4"0"0,6 0 0,7 0 0,6 0 0,9 0 0,9 0 0,9-5 0,0-1 0,2 0 0,-2 1 0,-4 2 0,-4-4 0,-9 0-8191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8:13.980"/>
    </inkml:context>
    <inkml:brush xml:id="br0">
      <inkml:brushProperty name="width" value="0.05" units="cm"/>
      <inkml:brushProperty name="height" value="0.05" units="cm"/>
      <inkml:brushProperty name="color" value="#E71224"/>
    </inkml:brush>
  </inkml:definitions>
  <inkml:trace contextRef="#ctx0" brushRef="#br0">5 1 24575,'-4'0'0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8:14.436"/>
    </inkml:context>
    <inkml:brush xml:id="br0">
      <inkml:brushProperty name="width" value="0.05" units="cm"/>
      <inkml:brushProperty name="height" value="0.05" units="cm"/>
      <inkml:brushProperty name="color" value="#E71224"/>
    </inkml:brush>
  </inkml:definitions>
  <inkml:trace contextRef="#ctx0" brushRef="#br0">12 117 24575,'0'0'0,"-1"0"0,1 0 0,0 0 0,-1 0 0,1 0 0,-1 0 0,1 0 0,0 0 0,-1 0 0,1 0 0,-1 0 0,1 0 0,0 0 0,-1 0 0,1 0 0,0 0 0,-1 0 0,1 0 0,-1-1 0,1 1 0,0 0 0,-1 0 0,1 0 0,0-1 0,0 1 0,-1 0 0,1 0 0,0-1 0,0 1 0,-1 0 0,1-1 0,7-9 0,19-6 0,18-3 0,1 2 0,0 2 0,52-11 0,-65 18 0,-27 7 115,-12 2-1595</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8:47.387"/>
    </inkml:context>
    <inkml:brush xml:id="br0">
      <inkml:brushProperty name="width" value="0.05" units="cm"/>
      <inkml:brushProperty name="height" value="0.05" units="cm"/>
      <inkml:brushProperty name="color" value="#E71224"/>
    </inkml:brush>
  </inkml:definitions>
  <inkml:trace contextRef="#ctx0" brushRef="#br0">276 1 24575,'1'0'0,"0"0"0,0 1 0,0-1 0,0 0 0,0 1 0,0-1 0,0 1 0,0-1 0,0 1 0,0 0 0,0-1 0,0 1 0,0 0 0,0 0 0,0 0 0,-1 0 0,1-1 0,0 1 0,-1 0 0,2 2 0,-2-3 0,0 1 0,1 0 0,-1 0 0,1 0 0,-1 0 0,1 0 0,0-1 0,-1 1 0,1 0 0,0-1 0,-1 1 0,1 0 0,0-1 0,0 1 0,0-1 0,0 1 0,0-1 0,-1 1 0,1-1 0,0 0 0,0 1 0,0-1 0,0 0 0,0 0 0,0 0 0,0 0 0,0 0 0,0 0 0,0 0 0,0 0 0,0 0 0,0 0 0,0 0 0,0-1 0,0 1 0,0 0 0,0-1 0,0 1 0,0-1 0,-1 1 0,2-2 0,14-14 0,-15 13 0,-11 12 0,-209 269 0,206-260 0,-6 8 40,2 0 0,-17 35 0,28-47-252,0 0 0,1 0 0,0 1-1,1-1 1,1 1 0,-2 25 0,3-17-6614</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8:48.145"/>
    </inkml:context>
    <inkml:brush xml:id="br0">
      <inkml:brushProperty name="width" value="0.05" units="cm"/>
      <inkml:brushProperty name="height" value="0.05" units="cm"/>
      <inkml:brushProperty name="color" value="#E71224"/>
    </inkml:brush>
  </inkml:definitions>
  <inkml:trace contextRef="#ctx0" brushRef="#br0">82 195 24575,'-1'-11'0,"0"13"0,2-1 0,-1 0 0,1 0 0,-1 0 0,1 1 0,0-1 0,-1 0 0,1 0 0,0 0 0,0 0 0,-1 0 0,1 0 0,0 0 0,0 0 0,0-1 0,0 1 0,1 0 0,0 0 0,5 2 0,0 0 0,0-1 0,-1 0 0,1-1 0,1 1 0,-1-1 0,0-1 0,0 1 0,0-1 0,0-1 0,1 1 0,-1-1 0,0 0 0,0-1 0,0 0 0,0 0 0,-1 0 0,1-1 0,0 0 0,8-5 0,-12 6 0,1 0 0,-1-1 0,0 1 0,0-1 0,0 1 0,0-1 0,0 0 0,0 0 0,-1 0 0,0-1 0,1 1 0,-1-1 0,0 1 0,-1-1 0,3-7 0,-3 8 0,-1-1 0,1 1 0,-1-1 0,0 0 0,-1 1 0,1-1 0,0 1 0,-1-1 0,0 1 0,0-1 0,0 1 0,0-1 0,-1 1 0,1 0 0,-1 0 0,0 0 0,0 0 0,0 0 0,0 0 0,-5-4 0,1 1 0,0 0 0,-1 0 0,1 1 0,-1 0 0,0 0 0,-1 0 0,1 1 0,-1 0 0,0 1 0,0 0 0,0 0 0,0 1 0,-1-1 0,1 2 0,-1-1 0,-15 1 0,19 1 0,0 0 0,0 0 0,0 0 0,0 1 0,0 0 0,0 0 0,0 1 0,0-1 0,1 1 0,-1 0 0,0 0 0,1 0 0,-1 1 0,1 0 0,0 0 0,0 0 0,0 0 0,0 1 0,1-1 0,-1 1 0,1 0 0,0 0 0,0 0 0,0 1 0,1-1 0,-1 1 0,1-1 0,0 1 0,-1 5 0,1 2 0,0-1 0,0 1 0,1-1 0,1 1 0,0 0 0,0-1 0,1 1 0,1 0 0,0-1 0,6 21 0,-3-17 0,0 0 0,1-1 0,1 0 0,0 0 0,1 0 0,0-1 0,17 20 0,-21-28-57,0-1 0,1 0 1,0 0-1,-1 0 0,2-1 0,-1 1 0,0-1 0,1-1 0,-1 1 0,1-1 1,0 0-1,0 0 0,0 0 0,0-1 0,0 0 0,0 0 0,0 0 0,0-1 0,0 0 1,1 0-1,-1-1 0,0 0 0,9-2 0,15-3-6769</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8:48.724"/>
    </inkml:context>
    <inkml:brush xml:id="br0">
      <inkml:brushProperty name="width" value="0.05" units="cm"/>
      <inkml:brushProperty name="height" value="0.05" units="cm"/>
      <inkml:brushProperty name="color" value="#E71224"/>
    </inkml:brush>
  </inkml:definitions>
  <inkml:trace contextRef="#ctx0" brushRef="#br0">0 81 24575,'0'0'0,"0"0"0,0 0 0,0 0 0,0 0 0,0-1 0,0 1 0,0 0 0,0 0 0,0 0 0,1 0 0,-1 0 0,0 0 0,0-1 0,0 1 0,0 0 0,0 0 0,0 0 0,0 0 0,0 0 0,1 0 0,-1 0 0,0 0 0,0 0 0,0-1 0,0 1 0,0 0 0,0 0 0,1 0 0,-1 0 0,0 0 0,0 0 0,0 0 0,0 0 0,0 0 0,1 0 0,-1 0 0,0 0 0,0 0 0,0 0 0,0 0 0,0 0 0,1 0 0,-1 0 0,0 1 0,0-1 0,0 0 0,0 0 0,0 0 0,0 0 0,1 0 0,-1 0 0,0 0 0,0 0 0,0 0 0,0 1 0,14 8 0,12 15 0,-26-24 0,6 8 0,0 0 0,0 0 0,-1 1 0,0 0 0,0 0 0,-1 0 0,0 1 0,-1-1 0,0 1 0,0 0 0,-1 0 0,-1 0 0,0 0 0,0 13 0,-5-11 0,-1-25 0,-2-25 0,7 26 0,0 0 0,1 1 0,1-1 0,0 1 0,1-1 0,0 1 0,0 0 0,1 0 0,1 0 0,7-12 0,-9 18 0,0 0 0,0 0 0,1 0 0,0 0 0,0 1 0,0 0 0,0-1 0,1 2 0,8-7 0,-10 8 0,0 0 0,0 1 0,0 0 0,0 0 0,0 0 0,1 0 0,-1 0 0,0 1 0,0 0 0,1-1 0,-1 1 0,0 0 0,0 1 0,1-1 0,-1 0 0,0 1 0,0 0 0,6 2 0,-5-1 0,0 0 0,0 1 0,0-1 0,-1 1 0,1 0 0,-1 0 0,0 1 0,0-1 0,0 1 0,0-1 0,0 1 0,-1 0 0,0 0 0,0 0 0,0 0 0,0 1 0,0-1 0,-1 0 0,1 7 0,3 8 0,-2 0 0,3 39 0,-4-70 0,0 0 0,1-1 0,0 1 0,1 0 0,1 1 0,0-1 0,0 1 0,1 0 0,1 0 0,0 0 0,0 1 0,1 0 0,0 1 0,1 0 0,14-13 0,-21 20 0,1 1 0,-1-1 0,0 0 0,1 1 0,-1 0 0,1-1 0,-1 1 0,1 0 0,0 0 0,-1 1 0,1-1 0,0 0 0,0 1 0,-1 0 0,1 0 0,0-1 0,0 2 0,0-1 0,-1 0 0,1 1 0,0-1 0,0 1 0,-1 0 0,1 0 0,0 0 0,-1 0 0,1 0 0,-1 0 0,1 1 0,-1-1 0,0 1 0,0 0 0,1 0 0,-1 0 0,-1 0 0,1 0 0,0 0 0,0 0 0,1 4 0,4 6 0,-1 1 0,-1 0 0,0-1 0,0 2 0,-1-1 0,3 23 0,4 11-65,-8-35-80,1 1 1,-1-1-1,-1 1 1,-1-1 0,0 1-1,0 0 1,-1-1-1,-2 18 1,-4-13-6682</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8:49.209"/>
    </inkml:context>
    <inkml:brush xml:id="br0">
      <inkml:brushProperty name="width" value="0.05" units="cm"/>
      <inkml:brushProperty name="height" value="0.05" units="cm"/>
      <inkml:brushProperty name="color" value="#E71224"/>
    </inkml:brush>
  </inkml:definitions>
  <inkml:trace contextRef="#ctx0" brushRef="#br0">50 18 24575,'0'-1'0,"1"1"0,-1-1 0,0 1 0,0-1 0,0 0 0,0 1 0,0-1 0,1 0 0,-1 1 0,0-1 0,0 0 0,-1 1 0,1-1 0,0 0 0,0 1 0,0-1 0,0 1 0,-1-1 0,1 0 0,0 1 0,0-1 0,-1 1 0,1-1 0,0 1 0,-1-1 0,0 0 0,-6 19 0,-5 36 0,4 52 0,7 135 0,3-118 0,-1 303 0,-3-458 0,-6-41 0,-3-23 0,11 30 0,9-91 0,-4 125 0,0-1 0,2 1 0,2 0 0,21-52 0,-26 74 0,1 1 0,1 0 0,-1 0 0,1 1 0,1-1 0,0 1 0,0 1 0,0-1 0,1 1 0,0 1 0,16-11 0,-20 15 0,0-1 0,0 1 0,0 1 0,0-1 0,0 0 0,0 1 0,1 0 0,-1 0 0,0 0 0,1 1 0,-1-1 0,1 1 0,-1 0 0,0 0 0,1 1 0,-1-1 0,1 1 0,-1 0 0,0 0 0,0 1 0,0-1 0,1 1 0,-1 0 0,-1 0 0,1 0 0,0 0 0,0 1 0,-1 0 0,7 6 0,-6-6 5,-1 1-1,1 0 1,-1 1-1,0-1 0,0 0 1,0 1-1,-1 0 1,0-1-1,1 1 1,-2 0-1,1 0 0,-1 1 1,1-1-1,-1 0 1,-1 0-1,1 1 1,-1-1-1,0 0 1,0 1-1,0-1 0,-1 0 1,0 0-1,0 1 1,0-1-1,-1 0 1,-3 7-1,1-3-110,0 0 0,-1 0 0,0-1 0,-1 0 0,0 0 0,0 0-1,-1 0 1,0-1 0,0 0 0,-1-1 0,1 0 0,-1 0 0,-10 5 0,-7 2-6720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8:49.572"/>
    </inkml:context>
    <inkml:brush xml:id="br0">
      <inkml:brushProperty name="width" value="0.05" units="cm"/>
      <inkml:brushProperty name="height" value="0.05" units="cm"/>
      <inkml:brushProperty name="color" value="#E71224"/>
    </inkml:brush>
  </inkml:definitions>
  <inkml:trace contextRef="#ctx0" brushRef="#br0">1 1 24575,'0'4'0,"0"7"0,0 6 0,0 5 0,0 3 0,4 6 0,2 3 0,0 6 0,-1 4 0,3-1 0,0 3 0,-1-3 0,-2-4 0,-1-3 0,-2-4 0,-2-8-8191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8:50.026"/>
    </inkml:context>
    <inkml:brush xml:id="br0">
      <inkml:brushProperty name="width" value="0.05" units="cm"/>
      <inkml:brushProperty name="height" value="0.05" units="cm"/>
      <inkml:brushProperty name="color" value="#E71224"/>
    </inkml:brush>
  </inkml:definitions>
  <inkml:trace contextRef="#ctx0" brushRef="#br0">0 181 24575,'0'-1'0,"1"0"0,-1 0 0,0 1 0,1-1 0,-1 0 0,0 0 0,1 0 0,0 0 0,-1 0 0,1 0 0,-1 1 0,1-1 0,0 0 0,-1 1 0,1-1 0,0 0 0,0 1 0,0-1 0,-1 1 0,1-1 0,0 1 0,0-1 0,0 1 0,0 0 0,0-1 0,0 1 0,1 0 0,31-6 0,-31 6 0,267-14 0,-221 10 0,41-5 0,-79 7 0,0 0 0,0 0 0,-1-1 0,1-1 0,-1 1 0,12-7 0,-20 9 0,0 1 0,0 0 0,0-1 0,0 1 0,0-1 0,0 0 0,0 1 0,0-1 0,0 0 0,0 1 0,0-1 0,-1 0 0,1 0 0,0 0 0,0 0 0,-1 0 0,1 0 0,-1 0 0,1 0 0,-1 0 0,1 0 0,-1 0 0,0 0 0,1 0 0,-1 0 0,0 0 0,0-1 0,0 1 0,0 0 0,0 0 0,0 0 0,0 0 0,0 0 0,0-1 0,-1 1 0,1 0 0,0 0 0,-1 0 0,1 0 0,-1 0 0,1 0 0,-1 0 0,0 0 0,1 0 0,-1 0 0,0 0 0,0 1 0,0-1 0,1 0 0,-1 0 0,0 1 0,-1-2 0,-7-4 0,0-1 0,-1 1 0,1 1 0,-14-6 0,17 8 0,1 0 0,-1 1 0,1 0 0,-1 0 0,1 0 0,-1 0 0,0 1 0,1 0 0,-1 0 0,0 1 0,0 0 0,-11 0 0,13 1 0,0 0 0,0 1 0,0-1 0,-1 1 0,1 0 0,1-1 0,-1 2 0,0-1 0,0 0 0,1 1 0,0 0 0,-1 0 0,1 0 0,0 0 0,0 0 0,-3 6 0,-3 5 0,1 0 0,0 0 0,1 0 0,0 1 0,2 0 0,0 0 0,0 1 0,1-1 0,1 1 0,1 0 0,0 0 0,1 0 0,3 32 0,-2-44 0,0 0 0,1 0 0,0 0 0,-1 0 0,1 0 0,1 0 0,-1-1 0,1 1 0,-1 0 0,1-1 0,0 1 0,1-1 0,-1 0 0,0 0 0,1 1 0,0-2 0,4 5 0,-4-5 0,-1-1 0,1 1 0,0-1 0,-1 1 0,1-1 0,0 0 0,0 0 0,0-1 0,0 1 0,0-1 0,0 1 0,0-1 0,0 0 0,0 0 0,0 0 0,0-1 0,0 1 0,0-1 0,0 1 0,0-1 0,0 0 0,0 0 0,4-2 0,4-3 0,-1 0 0,1-1 0,-1 1 0,0-2 0,-1 0 0,0 0 0,0-1 0,-1 1 0,10-15 0,4-8 0,29-57 0,-50 86 0,0-1 0,0 1 0,1 0 0,-1-1 0,1 1 0,0 0 0,-1 0 0,1 0 0,0 0 0,0 0 0,0 0 0,5-2 0,-7 3 0,1 1 0,-1 0 0,1 0 0,-1 0 0,1 0 0,-1 0 0,1 0 0,-1 0 0,1 0 0,-1 0 0,1 0 0,-1 0 0,1 1 0,-1-1 0,1 0 0,-1 0 0,1 0 0,-1 1 0,0-1 0,1 0 0,-1 0 0,1 1 0,-1-1 0,1 1 0,11 21 0,-7-5-273,0 1 0,-1 0 0,-1 0 0,1 20 0,-2-12-6553</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6:20.005"/>
    </inkml:context>
    <inkml:brush xml:id="br0">
      <inkml:brushProperty name="width" value="0.05" units="cm"/>
      <inkml:brushProperty name="height" value="0.05" units="cm"/>
      <inkml:brushProperty name="color" value="#E71224"/>
    </inkml:brush>
  </inkml:definitions>
  <inkml:trace contextRef="#ctx0" brushRef="#br0">1 1 24575,'0'5'0,"5"5"0,6 7 0,1 4 0,-1 4 0,-3 2 0,-3 1 0,-1 1 0,-3 4 0,0 2 0,-2-2 0,1 5 0,-1-1 0,1 3 0,0-1 0,4-2 0,2-3 0,0-7-8191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8:50.459"/>
    </inkml:context>
    <inkml:brush xml:id="br0">
      <inkml:brushProperty name="width" value="0.05" units="cm"/>
      <inkml:brushProperty name="height" value="0.05" units="cm"/>
      <inkml:brushProperty name="color" value="#E71224"/>
    </inkml:brush>
  </inkml:definitions>
  <inkml:trace contextRef="#ctx0" brushRef="#br0">0 63 24575,'0'-56'0,"0"49"0,0 37 0,0 194 0,3-207 0,-3-17 0,0 1 0,0-1 0,1 0 0,-1 0 0,0 0 0,0 0 0,0 0 0,0 1 0,0-1 0,1 0 0,-1 0 0,0 0 0,0 0 0,0 0 0,1 0 0,-1 0 0,0 0 0,0 1 0,0-1 0,1 0 0,-1 0 0,0 0 0,0 0 0,0 0 0,1 0 0,-1 0 0,0 0 0,0 0 0,0-1 0,1 1 0,-1 0 0,0 0 0,0 0 0,0 0 0,1 0 0,-1 0 0,0 0 0,21-23 0,-14 14 0,10-12 0,1 1 0,38-32 0,-50 47 0,0 1 0,0-1 0,0 1 0,0 0 0,1 1 0,-1-1 0,1 1 0,0 1 0,0-1 0,0 1 0,0 0 0,1 1 0,-1 0 0,1 0 0,8 0 0,-13 2 0,1-1 0,0 1 0,0 0 0,-1 0 0,1 0 0,-1 1 0,1-1 0,-1 1 0,0 0 0,1 0 0,-1 0 0,0 0 0,0 1 0,-1-1 0,1 1 0,0 0 0,-1 0 0,1 0 0,-1 0 0,0 0 0,0 0 0,0 0 0,-1 1 0,1-1 0,-1 1 0,0-1 0,0 1 0,0 0 0,0 0 0,0 5 0,-1-4 0,1 0 0,-1-1 0,0 1 0,0 0 0,-1 0 0,1 0 0,-1 0 0,0-1 0,-1 1 0,1-1 0,-1 1 0,0-1 0,0 1 0,0-1 0,-1 0 0,1 0 0,-1 0 0,0 0 0,0 0 0,0-1 0,-1 1 0,0-1 0,-5 4 0,3-3 9,-1-1-1,0 0 1,1 0-1,-1-1 1,0 0 0,0 0-1,-1-1 1,1 1-1,0-2 1,0 1-1,-1-1 1,1 0-1,-15-2 1,12 0-158,1 0 1,-1 0-1,1-1 1,0-1-1,0 1 1,0-2-1,0 1 1,1-1-1,-15-11 1,5 1-6678</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8:50.848"/>
    </inkml:context>
    <inkml:brush xml:id="br0">
      <inkml:brushProperty name="width" value="0.05" units="cm"/>
      <inkml:brushProperty name="height" value="0.05" units="cm"/>
      <inkml:brushProperty name="color" value="#E71224"/>
    </inkml:brush>
  </inkml:definitions>
  <inkml:trace contextRef="#ctx0" brushRef="#br0">336 0 24575,'-2'0'0,"0"0"0,0 1 0,0-1 0,0 0 0,0 1 0,0-1 0,0 1 0,0-1 0,0 1 0,0 0 0,0 0 0,1 0 0,-1 0 0,0 0 0,1 0 0,-1 1 0,0-1 0,1 0 0,0 1 0,-1-1 0,1 1 0,-1 1 0,-2 4 0,0 1 0,1-1 0,0 0 0,-3 12 0,-7 17 0,-55 97 0,22-46 0,3 2 0,-47 145 0,75-181 0,16-46-58,5-13 202,7-14-1595,-6 2-5375</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8:51.346"/>
    </inkml:context>
    <inkml:brush xml:id="br0">
      <inkml:brushProperty name="width" value="0.05" units="cm"/>
      <inkml:brushProperty name="height" value="0.05" units="cm"/>
      <inkml:brushProperty name="color" value="#E71224"/>
    </inkml:brush>
  </inkml:definitions>
  <inkml:trace contextRef="#ctx0" brushRef="#br0">87 85 24575,'1'0'0,"-1"0"0,0 0 0,1 0 0,-1 0 0,1 0 0,-1 0 0,0 0 0,1 0 0,-1 0 0,0 0 0,1 0 0,-1 0 0,0-1 0,1 1 0,-1 0 0,0 0 0,1 0 0,-1-1 0,0 1 0,1 0 0,-1 0 0,0 0 0,0-1 0,1 1 0,-1 0 0,0-1 0,0 1 0,0 0 0,1-1 0,-1 1 0,0 0 0,0-1 0,0 1 0,0 0 0,0-1 0,0 1 0,1 0 0,-1-1 0,0 1 0,0-1 0,-1 0 0,1 1 0,0 0 0,0-1 0,0 1 0,-1-1 0,1 1 0,0-1 0,-1 1 0,1 0 0,0-1 0,-1 1 0,1 0 0,0-1 0,-1 1 0,1 0 0,-1 0 0,1-1 0,-1 1 0,1 0 0,-1 0 0,1 0 0,0-1 0,-1 1 0,1 0 0,-1 0 0,1 0 0,-1 0 0,1 0 0,-1 0 0,1 0 0,-1 0 0,1 0 0,-2 1 0,-1-1 0,0 1 0,-1-1 0,1 1 0,0 0 0,0 0 0,0 1 0,-1-1 0,1 1 0,1-1 0,-1 1 0,0 0 0,0 0 0,1 0 0,-1 1 0,1-1 0,-1 0 0,-2 5 0,2-2 0,-1 1 0,1 0 0,1 0 0,-1 0 0,1 0 0,0 0 0,0 0 0,-1 12 0,1-5 0,1 1 0,0-1 0,2 1 0,-1 0 0,2-1 0,-1 1 0,2-1 0,5 16 0,-6-22 0,0 0 0,1-1 0,0 1 0,0-1 0,1 0 0,0 0 0,0 0 0,1 0 0,-1-1 0,1 0 0,0 0 0,0 0 0,1-1 0,8 6 0,-9-7 0,-1-1 0,1 0 0,0-1 0,0 1 0,-1-1 0,1 0 0,0 0 0,1 0 0,-1-1 0,0 0 0,0 0 0,0 0 0,0 0 0,0-1 0,0 0 0,0 0 0,0 0 0,0-1 0,0 0 0,7-3 0,-2-1 0,0-1 0,0 1 0,-1-2 0,0 1 0,0-1 0,-1-1 0,0 1 0,-1-1 0,1-1 0,-2 1 0,1-1 0,-2 0 0,1-1 0,-1 0 0,-1 0 0,0 0 0,0 0 0,-1 0 0,-1-1 0,0 1 0,0-1 0,-1 0 0,-1 0 0,0 1 0,-3-24 0,1 29 5,0 0-1,0 0 1,0 0 0,-1 0-1,0 1 1,0-1-1,-1 1 1,1-1 0,-1 1-1,0 1 1,-1-1 0,1 0-1,-1 1 1,0 0-1,0 0 1,0 0 0,-1 1-1,1 0 1,-1 0-1,0 0 1,1 1 0,-1 0-1,-1 0 1,1 0-1,-9-1 1,2 1-140,-1 0 0,0 1 0,1 0 0,-1 1 0,0 0 0,0 2 0,1-1 0,-1 2 0,1 0 0,-25 8 0,11 1-6691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8:53.215"/>
    </inkml:context>
    <inkml:brush xml:id="br0">
      <inkml:brushProperty name="width" value="0.05" units="cm"/>
      <inkml:brushProperty name="height" value="0.05" units="cm"/>
      <inkml:brushProperty name="color" value="#E71224"/>
    </inkml:brush>
  </inkml:definitions>
  <inkml:trace contextRef="#ctx0" brushRef="#br0">107 17 24575,'22'-7'0,"-19"5"0,0 1 0,0 0 0,-1 0 0,1 0 0,0 0 0,0 0 0,0 1 0,3-1 0,-5 1 0,0 0 0,0 1 0,0-1 0,0 0 0,0 0 0,-1 1 0,1-1 0,0 1 0,0-1 0,-1 1 0,1-1 0,0 1 0,-1-1 0,1 1 0,0 0 0,-1-1 0,1 1 0,-1 0 0,1 0 0,-1-1 0,1 1 0,-1 0 0,0 0 0,1 0 0,-1 0 0,0-1 0,0 1 0,0 0 0,0 0 0,0 0 0,1 0 0,-2 0 0,1 1 0,1 6 0,-2 1 0,1-1 0,-1 0 0,0 0 0,0 0 0,-1 0 0,-3 8 0,-24 59 0,14-38 0,-27 60 0,26-65 0,2 1 0,1 0 0,2 1 0,-13 63 0,23-70-1365,5-8-5461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8:53.667"/>
    </inkml:context>
    <inkml:brush xml:id="br0">
      <inkml:brushProperty name="width" value="0.05" units="cm"/>
      <inkml:brushProperty name="height" value="0.05" units="cm"/>
      <inkml:brushProperty name="color" value="#E71224"/>
    </inkml:brush>
  </inkml:definitions>
  <inkml:trace contextRef="#ctx0" brushRef="#br0">32 101 24575,'-11'10'0,"9"-8"0,0 0 0,-1-1 0,1 1 0,1 0 0,-1 1 0,0-1 0,0 0 0,-2 4 0,4-5 0,0 0 0,0 0 0,0 0 0,0 0 0,0 0 0,0 0 0,0 0 0,0 0 0,0 0 0,0 0 0,1 0 0,-1 0 0,0 0 0,1 0 0,-1 0 0,1 0 0,-1 0 0,1 0 0,-1 0 0,1 0 0,-1-1 0,1 1 0,0 0 0,0 0 0,-1-1 0,1 1 0,0 0 0,0-1 0,1 1 0,2 2 0,0-1 0,1 0 0,-1 0 0,1 0 0,-1 0 0,1-1 0,0 1 0,0-1 0,-1-1 0,1 1 0,0-1 0,0 1 0,0-1 0,0-1 0,0 1 0,0-1 0,-1 0 0,1 0 0,0 0 0,0-1 0,-1 1 0,1-1 0,6-4 0,-7 4 0,-1 1 0,1-1 0,-1 0 0,0 0 0,0 0 0,0-1 0,0 1 0,0-1 0,0 0 0,-1 0 0,1 1 0,-1-2 0,0 1 0,0 0 0,0 0 0,0-1 0,-1 1 0,1-1 0,-1 1 0,0-1 0,0 0 0,0 0 0,0 1 0,-1-1 0,0 0 0,0 0 0,0 0 0,0 1 0,0-1 0,-2-6 0,1 7 0,0-1 0,0 1 0,-1 0 0,1 0 0,-1 0 0,0 0 0,0 0 0,0 0 0,0 0 0,0 0 0,-1 1 0,1-1 0,-1 1 0,0 0 0,1-1 0,-1 1 0,0 1 0,-1-1 0,1 0 0,0 1 0,0-1 0,-1 1 0,1 0 0,-1 0 0,1 1 0,0-1 0,-1 1 0,0-1 0,1 1 0,-1 0 0,1 1 0,-4 0 0,2-1 0,1 1 0,0 0 0,-1 0 0,1 0 0,0 1 0,0-1 0,0 1 0,0 0 0,1 0 0,-1 0 0,0 1 0,1-1 0,0 1 0,-1 0 0,1 0 0,0 0 0,0 1 0,1-1 0,-1 1 0,1-1 0,0 1 0,0 0 0,0 0 0,0 0 0,1 0 0,-2 4 0,1 3 10,0-1 0,1 1 0,0 0 0,1 0 0,0-1 0,1 1 0,0 0 0,0-1 0,2 1 0,-1-1 0,7 19 0,-6-23-84,0 0-1,0 0 1,0 0 0,1 0 0,0-1-1,0 1 1,0-1 0,1 0 0,0 0-1,-1-1 1,2 1 0,-1-1 0,1 0-1,-1-1 1,1 1 0,0-1 0,0 0-1,0-1 1,10 4 0,13 0-6752</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8:54.197"/>
    </inkml:context>
    <inkml:brush xml:id="br0">
      <inkml:brushProperty name="width" value="0.05" units="cm"/>
      <inkml:brushProperty name="height" value="0.05" units="cm"/>
      <inkml:brushProperty name="color" value="#E71224"/>
    </inkml:brush>
  </inkml:definitions>
  <inkml:trace contextRef="#ctx0" brushRef="#br0">44 10 24575,'-17'-5'0,"-1"0"0,18 5 0,-1 1 0,1-1 0,-1 0 0,0 1 0,1-1 0,-1 1 0,1-1 0,-1 1 0,1-1 0,0 1 0,-1-1 0,1 1 0,-1-1 0,1 1 0,0 0 0,0-1 0,-1 1 0,1-1 0,0 1 0,0 0 0,0-1 0,-1 1 0,1 0 0,0-1 0,0 1 0,0 0 0,0-1 0,0 1 0,1 0 0,-1 0 0,1 11 0,1-1 0,0 0 0,0 0 0,1 1 0,9 18 0,1 8 0,18 74 0,-31-111 0,0 1 0,0-1 0,0 0 0,0 0 0,0 0 0,0 0 0,1 0 0,-1 0 0,1 1 0,-1-1 0,1 0 0,-1 0 0,1 0 0,-1 0 0,1 0 0,0-1 0,0 1 0,1 1 0,-2-2 0,1 0 0,0 0 0,-1 0 0,1 0 0,-1-1 0,1 1 0,-1 0 0,1 0 0,-1-1 0,1 1 0,-1-1 0,1 1 0,-1 0 0,0-1 0,1 1 0,-1-1 0,1 1 0,-1-1 0,0 1 0,1-1 0,-1 1 0,0-1 0,0 1 0,1-2 0,18-50 0,-17 43 0,7-19 0,-3 8 0,0 0 0,1 1 0,2 0 0,0 0 0,11-18 0,-18 35 0,-1 0 0,0 0 0,1 0 0,-1 1 0,1-1 0,0 0 0,0 1 0,0-1 0,0 1 0,0-1 0,0 1 0,0 0 0,0 0 0,0 0 0,0 0 0,3 0 0,-3 0 0,0 1 0,0 0 0,-1 1 0,1-1 0,0 0 0,0 0 0,-1 1 0,1-1 0,0 1 0,-1-1 0,1 1 0,-1 0 0,1 0 0,0 0 0,-1 0 0,0 0 0,3 1 0,4 7 0,0 0 0,-1 0 0,0 1 0,0-1 0,8 17 0,6 8 0,-20-32 0,0-1 0,0 0 0,0 0 0,0 0 0,0 0 0,1 0 0,-1 0 0,0 0 0,0 0 0,1-1 0,-1 1 0,1 0 0,-1-1 0,0 1 0,1-1 0,-1 1 0,1-1 0,0 0 0,-1 0 0,1 0 0,-1 0 0,1 0 0,-1 0 0,1 0 0,-1 0 0,2-1 0,3-1 0,0 0 0,0-1 0,-1 0 0,1 0 0,6-5 0,-9 6 0,1-1 0,0 1 0,0-1 0,0 1 0,0 1 0,0-1 0,0 0 0,0 1 0,6-1 0,-8 2 0,-1 0 0,0 0 0,0 0 0,0 0 0,1 0 0,-1 1 0,0-1 0,0 0 0,0 1 0,0-1 0,0 1 0,0-1 0,0 1 0,0 0 0,0-1 0,2 2 0,-1 1 0,0-1 0,0 1 0,0 0 0,-1-1 0,1 1 0,-1 0 0,1 0 0,1 5 0,0 7-45,1 1 0,-2 0 0,0-1-1,-1 1 1,-1 0 0,-2 27 0,0-15-1004,1-3-5777</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8:54.634"/>
    </inkml:context>
    <inkml:brush xml:id="br0">
      <inkml:brushProperty name="width" value="0.05" units="cm"/>
      <inkml:brushProperty name="height" value="0.05" units="cm"/>
      <inkml:brushProperty name="color" value="#E71224"/>
    </inkml:brush>
  </inkml:definitions>
  <inkml:trace contextRef="#ctx0" brushRef="#br0">1 37 24575,'0'-28'0,"0"19"0,6 32 0,12 75 0,9 145 0,-23-176 0,14 106 0,-28-221 0,1 10 0,2-1 0,2 1 0,-1-60 0,7 76 0,1 0 0,2 0 0,0 0 0,9-26 0,-10 38 0,0 1 0,1-1 0,1 1 0,-1 0 0,1 1 0,1-1 0,0 1 0,0 0 0,0 0 0,1 1 0,12-11 0,-17 17 0,0-1 0,0 1 0,0-1 0,0 1 0,0 0 0,0 0 0,0 0 0,1 0 0,-1 0 0,0 0 0,1 0 0,-1 1 0,0 0 0,1-1 0,-1 1 0,1 0 0,-1 0 0,0 0 0,1 0 0,-1 0 0,1 1 0,-1-1 0,0 1 0,1 0 0,-1 0 0,0 0 0,0 0 0,1 0 0,-1 0 0,0 0 0,0 1 0,0-1 0,0 1 0,-1-1 0,1 1 0,0 0 0,-1 0 0,1 0 0,-1 0 0,3 3 0,-1 0 0,-1 0 0,1 1 0,-1-1 0,1 0 0,-2 1 0,1-1 0,-1 1 0,1 0 0,-2 0 0,1-1 0,0 1 0,-1 0 0,0 0 0,-1-1 0,1 1 0,-3 9 0,0-8-124,1-1 0,-1 0 0,0 0 0,-1 0 0,1-1 0,-1 1-1,0-1 1,-1 0 0,1 0 0,-8 6 0,-8 5-6702</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8:55.044"/>
    </inkml:context>
    <inkml:brush xml:id="br0">
      <inkml:brushProperty name="width" value="0.05" units="cm"/>
      <inkml:brushProperty name="height" value="0.05" units="cm"/>
      <inkml:brushProperty name="color" value="#E71224"/>
    </inkml:brush>
  </inkml:definitions>
  <inkml:trace contextRef="#ctx0" brushRef="#br0">17 58 24575,'-17'0'0,"23"0"0,30-1 0,6-2 0,0-3 0,1-1 0,66-21 0,-109 28 0,0 0 0,0 0 0,0 0 0,1 0 0,-1 0 0,0 0 0,0 0 0,0 0 0,1 0 0,-1 0 0,0 0 0,0 0 0,1 0 0,-1-1 0,0 1 0,0 0 0,0 0 0,1 0 0,-1 0 0,0 0 0,0 0 0,0 0 0,0-1 0,1 1 0,-1 0 0,0 0 0,0 0 0,0 0 0,0-1 0,0 1 0,0 0 0,0 0 0,1 0 0,-1-1 0,0 1 0,0 0 0,0 0 0,0 0 0,0-1 0,0 1 0,0 0 0,0 0 0,0 0 0,0-1 0,0 1 0,-12-4 0,-20 2 0,17 2 0,-1 0 0,1 1 0,-1 1 0,1 0 0,0 1 0,0 0 0,-17 7 0,28-8 0,0-1 0,1 1 0,-1 0 0,1 0 0,0 0 0,-1 0 0,1 0 0,0 1 0,0-1 0,1 1 0,-1 0 0,1 0 0,-1 0 0,1 0 0,0 1 0,0-1 0,0 1 0,0-1 0,1 1 0,-1-1 0,1 1 0,0 0 0,0 0 0,1 0 0,-1-1 0,1 1 0,0 0 0,0 0 0,0 0 0,0 0 0,1 0 0,-1 0 0,1 0 0,2 4 0,1 8 24,2 0 0,0-1 0,1 0 0,15 25 0,42 54-1509,-53-81-5341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8:55.449"/>
    </inkml:context>
    <inkml:brush xml:id="br0">
      <inkml:brushProperty name="width" value="0.05" units="cm"/>
      <inkml:brushProperty name="height" value="0.05" units="cm"/>
      <inkml:brushProperty name="color" value="#E71224"/>
    </inkml:brush>
  </inkml:definitions>
  <inkml:trace contextRef="#ctx0" brushRef="#br0">125 97 24575,'4'-5'0,"0"0"0,0 0 0,0 0 0,0-1 0,4-11 0,-6 15 0,-1 1 0,0-1 0,-1 0 0,1 0 0,0 0 0,0-1 0,-1 1 0,0 0 0,1 0 0,-1 0 0,0 0 0,0 0 0,0-1 0,0 1 0,0 0 0,-1 0 0,1 0 0,-1 0 0,1 0 0,-2-3 0,1 4 0,0 0 0,0 1 0,0-1 0,-1 0 0,1 1 0,0-1 0,0 1 0,-1-1 0,1 1 0,0-1 0,-1 1 0,1 0 0,0 0 0,-1-1 0,1 1 0,-1 0 0,1 1 0,0-1 0,-1 0 0,1 0 0,0 0 0,-1 1 0,1-1 0,0 1 0,-1-1 0,1 1 0,-2 0 0,-34 21 0,29-15 0,-1 2 0,2-1 0,-1 1 0,1 0 0,0 0 0,1 1 0,0 0 0,1 0 0,0 1 0,-4 12 0,8-22 0,1 1 0,-1-1 0,0 0 0,1 1 0,0-1 0,-1 1 0,1-1 0,0 1 0,0-1 0,0 1 0,0-1 0,0 1 0,0-1 0,0 1 0,0-1 0,0 0 0,1 1 0,-1-1 0,1 1 0,-1-1 0,1 0 0,0 1 0,-1-1 0,1 0 0,0 1 0,0-1 0,0 0 0,0 0 0,0 0 0,0 0 0,0 0 0,0 0 0,1 0 0,-1 0 0,0-1 0,0 1 0,1 0 0,-1-1 0,1 1 0,-1-1 0,0 1 0,1-1 0,1 0 0,2 1 0,0 0 0,1-1 0,-1 0 0,0-1 0,1 1 0,-1-1 0,0 0 0,0 0 0,0 0 0,0-1 0,6-2 0,0-2 0,-1-1 0,1 1 0,-2-2 0,1 1 0,11-13 0,4-2 0,-24 20 2,0 1 0,0 0 0,0 0 0,0 0 0,0 1 1,1-1-1,-1 0 0,0 0 0,1 1 0,-1-1 0,1 1 0,-1-1 0,1 1 0,-1 0 0,1-1 0,-1 1 0,1 0 0,-1 0 0,1 0 0,-1 0 0,1 0 0,-1 0 0,1 1 0,-1-1 0,1 0 0,-1 1 0,1-1 1,-1 1-1,2 0 0,1 3-58,1-1 0,-1 1 0,0 0 0,0 0 0,0 0 0,4 7 0,5 4-979,-1-1-5791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8:55.852"/>
    </inkml:context>
    <inkml:brush xml:id="br0">
      <inkml:brushProperty name="width" value="0.05" units="cm"/>
      <inkml:brushProperty name="height" value="0.05" units="cm"/>
      <inkml:brushProperty name="color" value="#E71224"/>
    </inkml:brush>
  </inkml:definitions>
  <inkml:trace contextRef="#ctx0" brushRef="#br0">1 127 24575,'0'-14'0,"0"0"0,1 0 0,0 0 0,1 0 0,0 0 0,9-24 0,-11 38 0,0 0 0,0 0 0,0-1 0,0 1 0,0 0 0,0 0 0,0 0 0,0-1 0,0 1 0,0 0 0,0 0 0,0 0 0,0 0 0,1 0 0,-1-1 0,0 1 0,0 0 0,0 0 0,0 0 0,0 0 0,0 0 0,1-1 0,-1 1 0,0 0 0,0 0 0,0 0 0,0 0 0,1 0 0,-1 0 0,0 0 0,0 0 0,0 0 0,0 0 0,1 0 0,-1 0 0,0 0 0,0 0 0,0 0 0,0 0 0,1 0 0,-1 0 0,0 0 0,0 0 0,0 0 0,1 0 0,-1 0 0,7 10 0,2 17 0,-9-27 0,4 17 0,-1-1 0,0 1 0,-1 0 0,-1 0 0,-1 27 0,-17 82 0,16-106 0,1-20 0,0 1 0,0-1 0,1 0 0,-1 0 0,0 0 0,0 0 0,0 0 0,1 0 0,-1 0 0,0 0 0,0 0 0,0 0 0,1 0 0,-1 1 0,0-1 0,0 0 0,0 0 0,1 0 0,-1-1 0,0 1 0,0 0 0,1 0 0,-1 0 0,0 0 0,0 0 0,0 0 0,1 0 0,-1 0 0,0 0 0,0 0 0,0-1 0,0 1 0,1 0 0,-1 0 0,0 0 0,0 0 0,0 0 0,0-1 0,0 1 0,1 0 0,-1-1 0,24-30 0,-20 25 0,5-7 0,1 0 0,0 1 0,1 1 0,0 0 0,13-10 0,-18 17 0,0-1 0,1 1 0,0 0 0,-1 0 0,1 1 0,1 0 0,-1 0 0,0 1 0,1 0 0,-1 0 0,1 1 0,8-1 0,-14 2 0,1-1 0,-1 1 0,0 0 0,0 0 0,0 1 0,0-1 0,0 0 0,0 1 0,0-1 0,0 1 0,0 0 0,0-1 0,0 1 0,-1 0 0,1 0 0,0 0 0,0 1 0,-1-1 0,1 0 0,-1 1 0,1-1 0,-1 1 0,1-1 0,-1 1 0,0-1 0,0 1 0,0 0 0,0 0 0,0 0 0,0 0 0,0 0 0,-1 0 0,1 0 0,-1 0 0,1 2 0,-1 0 0,0 0 0,0 0 0,0-1 0,0 1 0,-1 0 0,0-1 0,1 1 0,-1-1 0,-1 1 0,1-1 0,0 1 0,-1-1 0,0 0 0,1 1 0,-2-1 0,1 0 0,0 0 0,0 0 0,-4 2 0,-1 2-72,-1-2 1,0 1-1,0-1 0,-1 0 0,1-1 0,-1 0 0,0 0 0,0-1 1,0 0-1,0-1 0,-1 1 0,1-2 0,-1 0 0,1 0 0,-1 0 1,0-1-1,1-1 0,-16-2 0,6-3-6754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6:20.396"/>
    </inkml:context>
    <inkml:brush xml:id="br0">
      <inkml:brushProperty name="width" value="0.05" units="cm"/>
      <inkml:brushProperty name="height" value="0.05" units="cm"/>
      <inkml:brushProperty name="color" value="#E71224"/>
    </inkml:brush>
  </inkml:definitions>
  <inkml:trace contextRef="#ctx0" brushRef="#br0">82 35 24575,'0'-4'0,"-4"-7"0,-7-1 0,-1 6 0,-3 4 0,0 7 0,4 7 0,3 7 0,2-1-8191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8:56.182"/>
    </inkml:context>
    <inkml:brush xml:id="br0">
      <inkml:brushProperty name="width" value="0.05" units="cm"/>
      <inkml:brushProperty name="height" value="0.05" units="cm"/>
      <inkml:brushProperty name="color" value="#E71224"/>
    </inkml:brush>
  </inkml:definitions>
  <inkml:trace contextRef="#ctx0" brushRef="#br0">166 0 24575,'-2'24'0,"0"-1"0,-10 40 0,1-6 0,7-28 0,-2 0 0,-1-1 0,-2 1 0,0-1 0,-2-1 0,-1 0 0,-1 0 0,-20 29 0,16-36-1365,0-5-5461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8:56.555"/>
    </inkml:context>
    <inkml:brush xml:id="br0">
      <inkml:brushProperty name="width" value="0.05" units="cm"/>
      <inkml:brushProperty name="height" value="0.05" units="cm"/>
      <inkml:brushProperty name="color" value="#E71224"/>
    </inkml:brush>
  </inkml:definitions>
  <inkml:trace contextRef="#ctx0" brushRef="#br0">1 1 24575,'5'0'0,"1"4"0,0 7 0,-1 6 0,-2 5 0,-6 3 0,-2 1 0,0 3 0,0-1 0,2 1 0,0-1 0,2 0 0,0 0 0,1-1 0,0 1 0,1-10 0,-1-8-8191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8:57.428"/>
    </inkml:context>
    <inkml:brush xml:id="br0">
      <inkml:brushProperty name="width" value="0.05" units="cm"/>
      <inkml:brushProperty name="height" value="0.05" units="cm"/>
      <inkml:brushProperty name="color" value="#E71224"/>
    </inkml:brush>
  </inkml:definitions>
  <inkml:trace contextRef="#ctx0" brushRef="#br0">333 53 24575,'5'-4'0,"1"-3"0,0 1 0,1 0 0,0 0 0,1 0 0,-1 1 0,9-5 0,-16 10 0,1 0 0,-1-1 0,0 1 0,0 0 0,0 0 0,1 0 0,-1 0 0,0-1 0,0 1 0,1 0 0,-1 0 0,0 0 0,0 0 0,1 0 0,-1 0 0,0 0 0,1 0 0,-1 0 0,0 0 0,0 0 0,1 0 0,-1 0 0,0 0 0,0 0 0,1 0 0,-1 0 0,0 0 0,0 0 0,1 0 0,-1 1 0,0-1 0,0 0 0,1 0 0,-1 0 0,0 0 0,0 1 0,0-1 0,1 0 0,-1 0 0,0 0 0,0 1 0,0-1 0,1 0 0,-5 15 0,-13 16 0,-72 80 0,14-20 0,47-53 0,-14 16 0,3 3 0,-36 67 0,68-109-341,1 2 0,0-1-1,-5 22 1,4-4-6485</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8:57.896"/>
    </inkml:context>
    <inkml:brush xml:id="br0">
      <inkml:brushProperty name="width" value="0.05" units="cm"/>
      <inkml:brushProperty name="height" value="0.05" units="cm"/>
      <inkml:brushProperty name="color" value="#E71224"/>
    </inkml:brush>
  </inkml:definitions>
  <inkml:trace contextRef="#ctx0" brushRef="#br0">11 162 24575,'-1'0'0,"1"0"0,0 1 0,0-1 0,-1 0 0,1 0 0,0 0 0,0 0 0,-1 0 0,1 0 0,0 0 0,-1 0 0,1 0 0,0 0 0,0 0 0,-1 0 0,1 0 0,0 0 0,-1 0 0,1 0 0,0 0 0,0 0 0,-1 0 0,1 0 0,0 0 0,0-1 0,-1 1 0,1 0 0,0 0 0,0 0 0,-1 0 0,1-1 0,0 1 0,0 0 0,0 0 0,-1 0 0,1-1 0,0 1 0,0 0 0,0 0 0,0-1 0,0 1 0,0 0 0,-1 0 0,1-1 0,0 1 0,0 0 0,0-1 0,0 1 0,0 0 0,0 0 0,0-1 0,0 1 0,0 0 0,0-1 0,0 1 0,1 0 0,-1 0 0,0-1 0,0 1 0,0 0 0,0 0 0,0-1 0,1 1 0,0-1 0,-1 0 0,1 0 0,1-1 0,-1 2 0,0-1 0,0 0 0,0 0 0,0 0 0,1 1 0,-1-1 0,0 0 0,3 0 0,8-1 0,0 0 0,23 1 0,-28 1 0,0 1 0,0-1 0,0-1 0,0 1 0,0-1 0,-1-1 0,1 1 0,0-1 0,0 0 0,-1 0 0,0-1 0,1 0 0,6-5 0,-11 7 0,0-1 0,-1 1 0,1-1 0,-1 0 0,1 0 0,-1 1 0,0-1 0,0 0 0,0 0 0,0 0 0,0-1 0,0 1 0,-1 0 0,1 0 0,-1 0 0,1-1 0,-1 1 0,0 0 0,0 0 0,0-1 0,0 1 0,0 0 0,0 0 0,-1-1 0,1 1 0,-1 0 0,0 0 0,1 0 0,-1 0 0,0 0 0,0 0 0,0 0 0,-1 0 0,1 0 0,0 0 0,-4-3 0,3 2 0,-1 0 0,1 1 0,-1-1 0,0 1 0,0-1 0,0 1 0,0 0 0,0 0 0,0 0 0,0 0 0,-1 1 0,1-1 0,-1 1 0,1 0 0,-1 0 0,0 0 0,1 1 0,-1-1 0,0 1 0,0 0 0,1 0 0,-6 1 0,4 1 0,0-1 0,1 2 0,-1-1 0,1 0 0,-1 1 0,1 0 0,0 0 0,0 0 0,0 0 0,1 1 0,-1 0 0,1 0 0,0 0 0,0 0 0,0 0 0,1 0 0,-1 1 0,1-1 0,0 1 0,0 0 0,1-1 0,-2 8 0,1-6 0,1-1 0,0 0 0,0 1 0,0 0 0,1-1 0,0 1 0,0-1 0,0 1 0,1 0 0,0-1 0,0 1 0,0-1 0,1 0 0,0 1 0,0-1 0,0 0 0,1 0 0,-1 0 0,8 9 0,-6-10-114,0 0 1,1 0-1,-1-1 0,1 0 0,0 0 1,0 0-1,0 0 0,1-1 0,-1 0 1,1 0-1,10 3 0,8-1-6712</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8:58.966"/>
    </inkml:context>
    <inkml:brush xml:id="br0">
      <inkml:brushProperty name="width" value="0.05" units="cm"/>
      <inkml:brushProperty name="height" value="0.05" units="cm"/>
      <inkml:brushProperty name="color" value="#E71224"/>
    </inkml:brush>
  </inkml:definitions>
  <inkml:trace contextRef="#ctx0" brushRef="#br0">1 181 24575,'0'-15'0,"-1"8"0,1-1 0,0 0 0,1 0 0,0 1 0,0-1 0,0 0 0,1 1 0,4-12 0,-6 19 0,0 0 0,0-1 0,0 1 0,0 0 0,0-1 0,1 1 0,-1 0 0,0-1 0,0 1 0,0 0 0,1 0 0,-1-1 0,0 1 0,0 0 0,0 0 0,1-1 0,-1 1 0,0 0 0,1 0 0,-1 0 0,0 0 0,1-1 0,-1 1 0,0 0 0,0 0 0,1 0 0,-1 0 0,0 0 0,1 0 0,-1 0 0,0 0 0,1 0 0,-1 0 0,0 0 0,1 0 0,9 11 0,3 17 0,-1 16 0,-1 1 0,5 54 0,-9-110 0,0 0 0,-1 0 0,7-19 0,-11 26 0,4-11 0,1 1 0,1 0 0,0 0 0,13-17 0,-19 28 0,0 1 0,0 0 0,1 0 0,-1 0 0,0 0 0,1 0 0,-1 0 0,1 0 0,0 1 0,0-1 0,0 1 0,5-2 0,-6 3 0,0 0 0,0 0 0,0 0 0,1 0 0,-1 0 0,0 0 0,0 1 0,0-1 0,0 1 0,0-1 0,0 1 0,0 0 0,0 0 0,0 0 0,0 0 0,0 0 0,-1 0 0,1 1 0,0-1 0,2 3 0,18 22 0,7 9 0,-27-34 0,-1 1 0,1-1 0,0 1 0,0-1 0,-1 1 0,1-1 0,0 0 0,0 0 0,0 0 0,1 0 0,-1-1 0,0 1 0,0 0 0,4 0 0,-5-1 0,0-1 0,0 1 0,0 0 0,0 0 0,0-1 0,-1 1 0,1-1 0,0 1 0,0-1 0,0 1 0,-1-1 0,1 1 0,0-1 0,0 0 0,-1 1 0,1-1 0,-1 0 0,1 1 0,0-1 0,-1 0 0,1 0 0,-1 0 0,0 0 0,1 0 0,-1 1 0,1-2 0,7-31 0,-6 22 0,44-148 0,-44 237 0,-2 34 0,0 13 0,-17 140 0,13-242 0,2-10 0,0 0 0,0 25 0,2-39 0,1 1 0,-1 0 0,0 0 0,0 0 0,0 0 0,0 0 0,0 0 0,0-1 0,0 1 0,1 0 0,-1 0 0,0 0 0,0 0 0,0 0 0,0 0 0,0 0 0,1 0 0,-1 0 0,0 0 0,0 0 0,0 0 0,0 0 0,1 0 0,-1 0 0,0 0 0,0 0 0,0 0 0,0 0 0,1 0 0,-1 0 0,0 0 0,0 0 0,0 0 0,0 0 0,1 0 0,-1 0 0,0 0 0,0 0 0,0 1 0,0-1 0,0 0 0,0 0 0,1 0 0,-1 0 0,0 0 0,0 0 0,0 1 0,0-1 0,7-18 0,0-19 0,-3-1 0,-1 0 0,-3-65 0,4-50 0,-3 138 0,0 0 0,1-1 0,0 1 0,1-1 0,9-24 0,-11 38 0,0-1 0,0 1 0,0 0 0,0-1 0,0 1 0,1 0 0,-1-1 0,1 1 0,-1 0 0,1 0 0,0 0 0,0 1 0,0-1 0,0 0 0,0 1 0,0-1 0,1 1 0,-1 0 0,0 0 0,1 0 0,-1 0 0,1 0 0,-1 0 0,1 0 0,-1 1 0,1 0 0,0-1 0,-1 1 0,1 0 0,0 0 0,-1 0 0,1 1 0,0-1 0,3 2 0,-1-1 5,-1 1 1,1 0-1,0 0 0,-1 0 0,0 1 0,1 0 1,-1 0-1,0 0 0,0 0 0,-1 0 1,1 1-1,-1 0 0,0 0 0,1 0 0,-2 0 1,1 0-1,0 0 0,-1 1 0,0-1 0,0 1 1,0 0-1,1 5 0,-2-6-53,0-1 0,-1 1 0,1 0 0,0-1 0,-1 1 1,0-1-1,0 1 0,0 0 0,-1-1 0,1 1 0,-1-1 0,1 1 0,-1-1 0,0 1 0,-1-1 1,1 1-1,-1-1 0,1 0 0,-1 0 0,0 0 0,0 0 0,0 0 0,-1 0 0,1 0 0,-1-1 0,0 0 1,1 1-1,-1-1 0,0 0 0,-6 3 0,-12 4-6778</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8:59.400"/>
    </inkml:context>
    <inkml:brush xml:id="br0">
      <inkml:brushProperty name="width" value="0.05" units="cm"/>
      <inkml:brushProperty name="height" value="0.05" units="cm"/>
      <inkml:brushProperty name="color" value="#E71224"/>
    </inkml:brush>
  </inkml:definitions>
  <inkml:trace contextRef="#ctx0" brushRef="#br0">93 61 24575,'-76'0'0,"60"0"0,52 0 0,17 0 0,0-3 0,0-2 0,81-18 0,-105 11 0,-29 12 0,0 0 0,0 0 0,0 0 0,0 0 0,1 0 0,-1 0 0,0 0 0,0-1 0,0 1 0,0 0 0,0 0 0,1 0 0,-1 0 0,0 0 0,0-1 0,0 1 0,0 0 0,0 0 0,0 0 0,0-1 0,0 1 0,0 0 0,0 0 0,0 0 0,0 0 0,0-1 0,0 1 0,0 0 0,0 0 0,0 0 0,0-1 0,0 1 0,0 0 0,0 0 0,0 0 0,0 0 0,0-1 0,0 1 0,-1 0 0,-14-5 0,-64-1 0,74 5 0,0 1 0,0 1 0,0-1 0,0 1 0,0 0 0,0 0 0,0 0 0,1 0 0,-1 1 0,0 0 0,1 0 0,-1 0 0,-6 5 0,9-4 0,0 0 0,1-1 0,-1 1 0,0 0 0,1 0 0,0 0 0,-1 0 0,1 1 0,0-1 0,1 0 0,-1 0 0,1 1 0,-1-1 0,1 0 0,0 1 0,0-1 0,1 5 0,11 64 0,-9-55 0,11 47-4,8 58-1357,-19-94-5465</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8:59.838"/>
    </inkml:context>
    <inkml:brush xml:id="br0">
      <inkml:brushProperty name="width" value="0.05" units="cm"/>
      <inkml:brushProperty name="height" value="0.05" units="cm"/>
      <inkml:brushProperty name="color" value="#E71224"/>
    </inkml:brush>
  </inkml:definitions>
  <inkml:trace contextRef="#ctx0" brushRef="#br0">129 119 24575,'12'-38'0,"-13"33"0,1-1 0,-1 0 0,0 1 0,-1-1 0,1 1 0,-1-1 0,-1 1 0,1 0 0,-5-8 0,7 12 0,-1 0 0,0 0 0,1-1 0,-1 1 0,0 0 0,1 0 0,-1 0 0,0 0 0,0 1 0,0-1 0,0 0 0,0 0 0,0 1 0,0-1 0,0 0 0,0 1 0,0-1 0,0 1 0,-1-1 0,1 1 0,0 0 0,0-1 0,0 1 0,-1 0 0,1 0 0,0 0 0,0 0 0,-1 0 0,1 0 0,0 0 0,0 0 0,-1 1 0,1-1 0,0 0 0,0 1 0,0-1 0,0 1 0,0-1 0,-1 1 0,1 0 0,0-1 0,0 1 0,0 0 0,1 0 0,-1 0 0,0 0 0,0 0 0,-1 1 0,-6 9 0,0 0 0,1 0 0,0 0 0,1 1 0,0 0 0,1 1 0,0-1 0,1 1 0,0 0 0,1 0 0,0 0 0,0 24 0,3-35 0,0 1 0,0-1 0,0 1 0,0-1 0,1 1 0,-1-1 0,1 0 0,0 1 0,0-1 0,0 0 0,0 1 0,0-1 0,0 0 0,1 0 0,-1 0 0,1 0 0,2 3 0,-2-4 0,0 0 0,-1 0 0,1 0 0,0 0 0,0 0 0,0-1 0,0 1 0,0 0 0,0-1 0,0 0 0,0 0 0,0 1 0,0-1 0,0 0 0,0 0 0,0-1 0,2 1 0,4-2 0,0-1 0,0 1 0,0-1 0,-1-1 0,0 1 0,1-1 0,-1-1 0,-1 1 0,9-8 0,-6 4 0,-1 0 0,0-1 0,-1-1 0,8-12 0,21-24 0,-36 46 1,1 0 0,-1 0 0,0-1 0,1 1-1,-1 0 1,0-1 0,1 1 0,-1 0 0,0 0 0,1 0 0,-1-1-1,1 1 1,-1 0 0,0 0 0,1 0 0,-1 0 0,1 0-1,-1 0 1,1 0 0,-1 0 0,0 0 0,1 0 0,-1 0 0,1 0-1,-1 0 1,1 0 0,-1 0 0,0 0 0,1 0 0,-1 1-1,1-1 1,-1 0 0,0 0 0,1 0 0,-1 1 0,0-1-1,1 0 1,-1 1 0,0-1 0,1 0 0,-1 1 0,0-1 0,1 0-1,-1 1 1,0-1 0,0 0 0,0 1 0,0-1 0,1 1-1,-1-1 1,0 0 0,0 1 0,0-1 0,0 1 0,0-1-1,0 2 1,7 34-268,-5-24-879,4 6-5680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9:00.248"/>
    </inkml:context>
    <inkml:brush xml:id="br0">
      <inkml:brushProperty name="width" value="0.05" units="cm"/>
      <inkml:brushProperty name="height" value="0.05" units="cm"/>
      <inkml:brushProperty name="color" value="#E71224"/>
    </inkml:brush>
  </inkml:definitions>
  <inkml:trace contextRef="#ctx0" brushRef="#br0">1 124 24575,'0'-124'0,"1"189"0,14 97 0,-12-138 0,-3-19 0,0 0 0,0 1 0,0-1 0,1 1 0,0-1 0,1 0 0,-1 0 0,1 1 0,0-1 0,0 0 0,0 0 0,4 5 0,-5-10 0,-1 0 0,0 0 0,1 0 0,-1 0 0,0 0 0,1 0 0,-1 0 0,1 0 0,-1 0 0,0 0 0,1 0 0,-1 0 0,0 0 0,1 0 0,-1 0 0,0-1 0,1 1 0,-1 0 0,0 0 0,1 0 0,-1-1 0,0 1 0,0 0 0,1 0 0,-1-1 0,0 1 0,0 0 0,1-1 0,-1 1 0,0 0 0,0-1 0,0 1 0,0 0 0,0-1 0,1 1 0,-1 0 0,0-1 0,0 0 0,7-18 0,-6 16 0,4-10 0,1-1 0,0 1 0,0 1 0,2-1 0,-1 1 0,2 0 0,9-11 0,-16 21 0,0-1 0,0 1 0,0 0 0,0 0 0,1 0 0,-1 0 0,1 0 0,-1 1 0,1-1 0,0 1 0,-1-1 0,1 1 0,0 0 0,0 0 0,0 0 0,0 1 0,0-1 0,0 1 0,0 0 0,0-1 0,0 1 0,0 1 0,0-1 0,0 0 0,0 1 0,0-1 0,0 1 0,0 0 0,0 0 0,0 0 0,-1 1 0,1-1 0,0 0 0,-1 1 0,1 0 0,-1 0 0,1 0 0,-1 0 0,4 4 0,0 0 0,-1 0 0,1 0 0,-1 0 0,-1 1 0,1 0 0,-1 0 0,0 0 0,-1 0 0,1 1 0,-1 0 0,2 11 0,-4-15 0,0 0 0,-1-1 0,0 1 0,1 0 0,-1 0 0,-1-1 0,1 1 0,-1 0 0,1-1 0,-1 1 0,0 0 0,0-1 0,-1 1 0,1-1 0,-1 1 0,0-1 0,1 0 0,-2 0 0,1 0 0,0 0 0,0 0 0,-1 0 0,0 0 0,0-1 0,1 0 0,-6 4 0,3-3-49,0 1 1,0-1-1,0 0 0,0-1 0,0 1 1,-1-1-1,1 0 0,-1 0 0,1-1 1,-1 0-1,0 0 0,0 0 0,1-1 1,-1 1-1,0-1 0,0-1 0,0 1 1,0-1-1,1 0 0,-1-1 0,0 1 1,1-1-1,-1 0 0,1 0 0,0-1 0,0 1 1,-9-7-1,-5-9-6777</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9:00.603"/>
    </inkml:context>
    <inkml:brush xml:id="br0">
      <inkml:brushProperty name="width" value="0.05" units="cm"/>
      <inkml:brushProperty name="height" value="0.05" units="cm"/>
      <inkml:brushProperty name="color" value="#E71224"/>
    </inkml:brush>
  </inkml:definitions>
  <inkml:trace contextRef="#ctx0" brushRef="#br0">47 0 24575,'-4'5'0,"-3"5"0,6 7 0,2 4 0,2 4 0,4 2 0,2 1 0,-2 5 0,-1 2 0,-2 4 0,-1 0 0,-2-2 0,-5 2 0,-7-1 0,-7-2 0,-4-8 0,2-7-8191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9:00.931"/>
    </inkml:context>
    <inkml:brush xml:id="br0">
      <inkml:brushProperty name="width" value="0.05" units="cm"/>
      <inkml:brushProperty name="height" value="0.05" units="cm"/>
      <inkml:brushProperty name="color" value="#E71224"/>
    </inkml:brush>
  </inkml:definitions>
  <inkml:trace contextRef="#ctx0" brushRef="#br0">1 130 24575,'0'-6'0,"1"0"0,0 0 0,1 0 0,-1 0 0,1 0 0,0 0 0,1 0 0,-1 0 0,1 1 0,0 0 0,1-1 0,-1 1 0,1 0 0,0 1 0,1-1 0,-1 1 0,1 0 0,-1 0 0,1 0 0,9-5 0,-11 7 0,0 0 0,0 0 0,0 1 0,1-1 0,-1 1 0,0 0 0,0 0 0,1 0 0,-1 0 0,1 1 0,-1-1 0,1 1 0,-1 0 0,1 0 0,-1 0 0,1 0 0,-1 1 0,1 0 0,-1-1 0,0 1 0,1 0 0,-1 1 0,0-1 0,0 0 0,1 1 0,-1 0 0,-1 0 0,1 0 0,0 0 0,0 0 0,-1 1 0,1-1 0,-1 1 0,0-1 0,0 1 0,4 6 0,-1 1 0,-1 0 0,0 0 0,0 0 0,-1 1 0,0-1 0,-1 1 0,0 0 0,-1 0 0,0 0 0,-1-1 0,0 1 0,0 0 0,-1 0 0,-1 0 0,0 0 0,0-1 0,-7 16 0,4-11 0,0-1 0,-1 1 0,-1-1 0,0-1 0,-1 0 0,-1 0 0,0 0 0,-1-1 0,0-1 0,0 1 0,-23 16 0,-40 19 0,73-47 0,0 0 0,0 0 0,0 0 0,0 0 0,0 0 0,0 0 0,0 0 0,0 0 0,0 0 0,1 0 0,-1 0 0,0 0 0,0 0 0,0 0 0,0 0 0,0 0 0,0 0 0,0 0 0,0 0 0,0 0 0,0 0 0,0 0 0,0 0 0,0 0 0,0 0 0,0 0 0,0 0 0,1 0 0,-1 1 0,0-1 0,0 0 0,0 0 0,0 0 0,0 0 0,0 0 0,0 0 0,0 0 0,0 0 0,0 0 0,0 0 0,0 0 0,0 0 0,0 0 0,0 1 0,0-1 0,0 0 0,0 0 0,0 0 0,0 0 0,14-2 0,22-5 0,27-5 0,1 2 0,1 3 0,-1 3 0,73 5 0,-133-1-75,47 5 280,-48-5-299,-1 1 1,1-1-1,-1 1 1,1 0 0,0 0-1,-1 0 1,0 0-1,1 0 1,-1 0-1,0 1 1,0-1 0,1 1-1,-1 0 1,0 0-1,2 3 1,0 6-6733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6:20.862"/>
    </inkml:context>
    <inkml:brush xml:id="br0">
      <inkml:brushProperty name="width" value="0.05" units="cm"/>
      <inkml:brushProperty name="height" value="0.05" units="cm"/>
      <inkml:brushProperty name="color" value="#E71224"/>
    </inkml:brush>
  </inkml:definitions>
  <inkml:trace contextRef="#ctx0" brushRef="#br0">140 363 24575,'0'1'0,"0"1"0,0 0 0,0-1 0,1 1 0,-1-1 0,1 1 0,-1 0 0,1-1 0,-1 1 0,1-1 0,0 1 0,0-1 0,0 0 0,0 1 0,0-1 0,0 0 0,0 0 0,0 1 0,0-1 0,0 0 0,1 0 0,-1 0 0,1 0 0,-1-1 0,0 1 0,1 0 0,-1-1 0,1 1 0,0-1 0,-1 1 0,1-1 0,-1 0 0,1 1 0,0-1 0,-1 0 0,4 0 0,2 0 0,-1-1 0,1 1 0,-1-1 0,1 0 0,-1 0 0,1-1 0,10-4 0,-11 3 0,-1 0 0,1 0 0,-1-1 0,0 1 0,0-1 0,0-1 0,0 1 0,-1-1 0,0 1 0,0-1 0,0 0 0,0-1 0,-1 1 0,0-1 0,0 1 0,-1-1 0,1 0 0,-1 0 0,0 0 0,-1 0 0,0-1 0,0 1 0,0 0 0,0-1 0,-2-12 0,1 14 0,-1-1 0,1 1 0,-1-1 0,-1 1 0,1-1 0,-1 1 0,0-1 0,0 1 0,0 0 0,-1 0 0,0 0 0,0 1 0,0-1 0,-1 1 0,1-1 0,-1 1 0,0 0 0,0 1 0,-1-1 0,1 1 0,-1-1 0,0 1 0,1 1 0,-1-1 0,-1 1 0,1 0 0,0 0 0,0 0 0,-9-1 0,8 2 0,0 0 0,0 1 0,0-1 0,0 1 0,0 0 0,1 1 0,-1 0 0,0 0 0,0 0 0,0 0 0,1 1 0,-1 0 0,0 0 0,1 1 0,-7 3 0,5 0 0,-1-1 0,1 1 0,1 0 0,-1 0 0,1 1 0,0 0 0,1 0 0,0 0 0,-6 11 0,2 0 0,1 0 0,0 0 0,2 0 0,0 1 0,1 0 0,1 1 0,0-1 0,0 30 0,4-36 0,0-1 0,1 0 0,1 1 0,0-1 0,0 0 0,1 0 0,1 0 0,0 0 0,1-1 0,0 0 0,0 0 0,2 0 0,-1 0 0,1-1 0,1 0 0,0-1 0,10 11 0,-11-14 0,1 1 0,-1-1 0,1-1 0,1 1 0,-1-1 0,1-1 0,0 1 0,0-2 0,0 1 0,0-1 0,1-1 0,-1 1 0,1-2 0,0 1 0,-1-1 0,1-1 0,0 0 0,0 0 0,0-1 0,-1 0 0,1-1 0,11-3 0,-9 2 0,-1-1 0,1 0 0,-1-1 0,0-1 0,0 0 0,0 0 0,-1-1 0,0 0 0,0 0 0,12-13 0,-16 12 0,1 1 0,-1-1 0,-1-1 0,1 1 0,-1-1 0,-1 0 0,0 0 0,0 0 0,-1 0 0,0-1 0,0 0 0,-1 1 0,1-13 0,-2-5 0,0 1 0,-2-1 0,-6-32 0,5 40 0,2 19 0,0 0 0,-1 0 0,1-1 0,0 1 0,0 0 0,0 0 0,0-1 0,0 1 0,0 0 0,0 0 0,0 0 0,0-1 0,0 1 0,0 0 0,0 0 0,0-1 0,0 1 0,0 0 0,0 0 0,0-1 0,0 1 0,0 0 0,0 0 0,1 0 0,-1-1 0,0 1 0,0 0 0,0 0 0,0 0 0,0-1 0,0 1 0,1 0 0,-1 0 0,0 0 0,0 0 0,0 0 0,1-1 0,-1 1 0,0 0 0,0 0 0,1 0 0,9 7 0,18 26 0,-19-22 0,9 10 0,1-1 0,1-1 0,1 0 0,0-2 0,1-1 0,27 16 0,-38-26 0,-1-1 0,1-1 0,0 1 0,1-2 0,-1 1 0,1-2 0,0 1 0,-1-2 0,1 0 0,0 0 0,0-1 0,0 0 0,0-1 0,0 0 0,0-1 0,19-6 0,-28 7 0,0 0 0,1 0 0,-1 0 0,0-1 0,0 0 0,0 1 0,0-1 0,0 0 0,0 0 0,0 0 0,-1-1 0,1 1 0,-1-1 0,0 0 0,0 1 0,0-1 0,0 0 0,0 0 0,0 0 0,-1 0 0,1-1 0,-1 1 0,1-4 0,-1 0 0,0-1 0,0 0 0,-1 1 0,0-1 0,0 0 0,-1 0 0,0 1 0,-1-1 0,-2-8 0,4 15 0,-1 0 0,1 0 0,0 0 0,-1 0 0,1 0 0,0 0 0,0 0 0,-1 1 0,1-1 0,0 0 0,0 0 0,0 0 0,0 0 0,1 0 0,-1 0 0,0 0 0,0 0 0,0 0 0,1 0 0,-1 0 0,0 0 0,1 1 0,0-2 0,0 2 0,0-1 0,-1 1 0,1 0 0,0 0 0,0 0 0,0 0 0,-1 0 0,1 0 0,0 0 0,0 1 0,-1-1 0,1 0 0,0 0 0,0 1 0,-1-1 0,1 0 0,0 1 0,-1-1 0,1 1 0,1 0 0,36 31 0,-28-22 0,7 9 0,2-1 0,0 0 0,1-2 0,29 19 0,-43-31 0,0-1 0,1 0 0,-1 0 0,1-1 0,0 1 0,0-1 0,0-1 0,0 1 0,0-1 0,0-1 0,0 1 0,0-1 0,1-1 0,-1 1 0,0-1 0,0 0 0,0-1 0,0 1 0,0-1 0,10-5 0,-5 1 0,-1 0 0,-1-1 0,1 0 0,-1 0 0,0-1 0,0-1 0,-1 0 0,-1 0 0,1 0 0,-1-1 0,-1-1 0,0 1 0,0-1 0,8-20 0,-11 22 0,0-1 0,-1 0 0,0 0 0,0-1 0,-1 1 0,0-1 0,-1 1 0,0-1 0,-1 1 0,0-1 0,-1 1 0,0-1 0,0 1 0,-1-1 0,-1 1 0,0 0 0,-7-17 0,4 16-65,0 0 0,0 1 0,-1 0 0,-1 0 0,0 1 0,0 0 0,-1 0 0,0 1 0,0 0 0,-1 0 0,0 1 0,0 1 0,-1 0 0,0 0 0,0 1 0,0 0 0,-1 1 0,1 0 0,-1 1 0,-21-3 0,-20-1-6761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9:01.727"/>
    </inkml:context>
    <inkml:brush xml:id="br0">
      <inkml:brushProperty name="width" value="0.05" units="cm"/>
      <inkml:brushProperty name="height" value="0.05" units="cm"/>
      <inkml:brushProperty name="color" value="#E71224"/>
    </inkml:brush>
  </inkml:definitions>
  <inkml:trace contextRef="#ctx0" brushRef="#br0">12 1 24575,'-4'0'0,"-2"5"0,4 1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7:13.834"/>
    </inkml:context>
    <inkml:brush xml:id="br0">
      <inkml:brushProperty name="width" value="0.05" units="cm"/>
      <inkml:brushProperty name="height" value="0.05" units="cm"/>
      <inkml:brushProperty name="color" value="#E71224"/>
    </inkml:brush>
  </inkml:definitions>
  <inkml:trace contextRef="#ctx0" brushRef="#br0">1 27 24575,'0'-1'0,"0"-1"0,0 1 0,0-1 0,0 1 0,0 0 0,0-1 0,1 1 0,-1-1 0,0 1 0,1-1 0,-1 1 0,1 0 0,0-1 0,-1 1 0,1 0 0,0 0 0,1-3 0,5 7 0,-1 15 0,0 29 0,-3 0 0,-3 59 0,3 43 0,3-71 0,-2-14 0,3 0 0,21 92 0,-76-212 0,51 56 0,0 0 0,0 0 0,0 0 0,1 0 0,-1 1 0,0-1 0,0 1 0,4 1 0,53 9 0,1-2 0,0-3 0,98-2 0,-95-3 0,1595-14-3937,-614-2 1975,-958 15 1963,1895 0-214,-1591 12-696,27 1 1667,-358-15 381,-41-3-468,-18 5-648,-1 0 0,0 0 0,0 0 0,0 0 0,0 0 1,0 0-1,0 0 0,0 0 0,0 0 0,1-1 0,-1 1 1,0 0-1,0 0 0,0 0 0,0 0 0,0 0 0,0 0 0,0-1 1,0 1-1,0 0 0,0 0 0,0 0 0,0 0 0,0 0 0,0 0 1,0-1-1,0 1 0,0 0 0,0 0 0,0 0 0,0 0 0,0 0 1,0 0-1,0-1 0,0 1 0,0 0 0,-1 0 0,1 0 1,0 0-1,0 0 0,0 0 0,0 0 0,0 0 0,0-1 0,0 1 1,0 0-1,0 0 0,-1 0 0,1 0 0,0 0 0,0 0 0,0 0 1,0 0-1,0 0 0,-29-11 1095,-114-16 785,79 16-3110,18 2-5619</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7:15.386"/>
    </inkml:context>
    <inkml:brush xml:id="br0">
      <inkml:brushProperty name="width" value="0.05" units="cm"/>
      <inkml:brushProperty name="height" value="0.05" units="cm"/>
      <inkml:brushProperty name="color" value="#E71224"/>
    </inkml:brush>
  </inkml:definitions>
  <inkml:trace contextRef="#ctx0" brushRef="#br0">0 0 24575,'252'21'0,"-88"-4"0,446 3-878,-341-16 625,3369 19-2262,-2494-25 2090,-721-15 2897,-243 7-1631,-175 10-709,2-1-38,1 1 0,-1 0 0,1 0 0,-1 1 0,1 0 0,9 2 0,-15-2-95,0 0 0,0-1 0,0 1-1,-1 0 1,1 0 0,-1 1 0,1-1 0,-1 0 0,1 0 0,-1 1 0,1-1 0,-1 1 0,0-1 0,0 1 0,0 0 0,0-1 0,0 1 0,0 0 0,-1 0 0,1 0 0,0-1 0,-1 1 0,0 0 0,1 0-1,-1 0 1,0 0 0,0 0 0,0 0 0,0 3 0,-1 12 1,-1-1 0,-7 30 0,-1 4 0,1 14 0,-3 0 0,-21 63 0,32-124 0,0 0 0,-1 0 0,1 0 0,-1 0 0,0 0 0,0 0 0,0 0 0,0 0 0,0-1 0,-1 1 0,1-1 0,-1 0 0,0 1 0,0-1 0,1-1 0,-1 1 0,-1 0 0,1-1 0,0 1 0,0-1 0,0 0 0,-5 1 0,-8 1 0,1-1 0,0 0 0,-30-2 0,23 0 0,-342-11 14,154 2-243,-249-2-1996,238 8-3526</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9:02.053"/>
    </inkml:context>
    <inkml:brush xml:id="br0">
      <inkml:brushProperty name="width" value="0.05" units="cm"/>
      <inkml:brushProperty name="height" value="0.05" units="cm"/>
      <inkml:brushProperty name="color" value="#E71224"/>
    </inkml:brush>
  </inkml:definitions>
  <inkml:trace contextRef="#ctx0" brushRef="#br0">56 0 24575,'-5'5'0,"-1"5"0,1 2-8191</inkml:trace>
  <inkml:trace contextRef="#ctx0" brushRef="#br0" timeOffset="1">1 218 24575,'0'5'0,"0"6"0,0 6 0,0 4 0,0-1-8191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4:00:33.901"/>
    </inkml:context>
    <inkml:brush xml:id="br0">
      <inkml:brushProperty name="width" value="0.05" units="cm"/>
      <inkml:brushProperty name="height" value="0.05" units="cm"/>
      <inkml:brushProperty name="color" value="#E71224"/>
    </inkml:brush>
  </inkml:definitions>
  <inkml:trace contextRef="#ctx0" brushRef="#br0">871 105 24575,'-3'0'0,"0"-1"0,0 1 0,0-1 0,0 0 0,0 0 0,1 0 0,-6-3 0,-22-7 0,8 11 0,0 1 0,0 1 0,0 1 0,-35 9 0,4-1 0,-296 37 0,272-33 0,44-7 0,25-6 0,0 1 0,1 0 0,-1 0 0,1 0 0,-1 1 0,1 0 0,1 1 0,-1 0 0,0 0 0,1 0 0,0 1 0,0 0 0,1 0 0,0 0 0,0 1 0,0-1 0,1 1 0,0 0 0,0 1 0,1-1 0,-4 10 0,2-1 0,0-1 0,1 1 0,1 0 0,1 0 0,0 0 0,1 1 0,0-1 0,1 0 0,5 30 0,16 88 0,6 262 0,-13-225 0,-1-7 0,-13-159 0,-1-1 0,2 1 0,-1 0 0,1-1 0,-1 1 0,1-1 0,0 1 0,1-1 0,-1 1 0,3 4 0,-2-8 0,-1 1 0,0-1 0,0 0 0,1 0 0,-1 1 0,1-1 0,-1 0 0,1-1 0,-1 1 0,1 0 0,0 0 0,-1-1 0,1 1 0,0-1 0,-1 1 0,1-1 0,0 0 0,0 1 0,0-1 0,-1 0 0,1 0 0,0 0 0,0-1 0,-1 1 0,1 0 0,0-1 0,0 1 0,-1-1 0,4-1 0,131-43 0,40-11 0,-35 29 0,200-11 0,-241 29 0,-57 7 0,-31 2 0,-1 0 0,1-1 0,0 0 0,-1-1 0,1 0 0,11-5 0,-19 6 0,-1-1 0,0 0 0,1 0 0,-1 0 0,0 0 0,0 0 0,-1-1 0,1 1 0,0-1 0,-1 0 0,0 0 0,1 0 0,-1 0 0,0 0 0,-1-1 0,1 1 0,0 0 0,-1-1 0,0 1 0,0-1 0,0 0 0,0 1 0,0-7 0,1-11 0,-1 0 0,-1 0 0,0 0 0,-5-26 0,-20-85 0,18 99 0,-50-206 0,-12-58 0,63 261 0,0 1 0,-17-56 0,20 82 0,0 0 0,-1 1 0,1 0 0,-2-1 0,1 1 0,-1 1 0,-1-1 0,1 1 0,-1 0 0,0 0 0,-11-8 0,6 8 0,-1 1 0,-1 0 0,1 1 0,-1 0 0,1 1 0,-1 0 0,-1 1 0,-22-2 0,-7-3 0,24 3-170,0 1-1,0 0 0,0 2 1,0 0-1,-1 2 0,1 0 1,-35 4-1,30 2-6655</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4:00:38.460"/>
    </inkml:context>
    <inkml:brush xml:id="br0">
      <inkml:brushProperty name="width" value="0.05" units="cm"/>
      <inkml:brushProperty name="height" value="0.05" units="cm"/>
      <inkml:brushProperty name="color" value="#E71224"/>
    </inkml:brush>
  </inkml:definitions>
  <inkml:trace contextRef="#ctx0" brushRef="#br0">1 2652 24575,'0'-30'0,"-1"4"0,2 0 0,4-36 0,-3 53 0,1 0 0,-1 0 0,1 0 0,1 0 0,0 0 0,0 0 0,0 1 0,1 0 0,1 0 0,6-8 0,17-16 0,1 1 0,1 2 0,2 1 0,72-46 0,159-73 0,-228 128 0,55-28 0,535-260 0,96 15-552,11 21 148,-710 263 388,1930-593-1477,188 215 1493,-1304 297 31,2 45-419,-331 51 299,-5 42 107,-313-17 395,341 104 0,-426-99-157,-1 4 0,-2 4 0,-2 5-1,150 102 1,-154-81-98,-3 4-1,-4 4 1,-3 4 0,145 181-1,-216-243-157,0 1 0,-2 0 0,-1 1 0,0 1 0,-2-1 0,11 37 0,-5 3 0,11 87 0,-23-125 0,1 0 0,1 0 0,1-1 0,1 0 0,1 0 0,1-1 0,2 0 0,0-1 0,27 37 0,-37-56 0,0 1 0,1-1 0,-1 1 0,-1-1 0,1 1 0,0 0 0,1 6 0,-3-10 0,0 0 0,0 1 0,0-1 0,0 0 0,0 0 0,0 1 0,0-1 0,0 0 0,0 1 0,0-1 0,0 0 0,0 1 0,0-1 0,0 0 0,0 1 0,0-1 0,0 0 0,0 0 0,-1 1 0,1-1 0,0 0 0,0 1 0,0-1 0,-1 0 0,1 0 0,0 1 0,0-1 0,0 0 0,-1 0 0,1 0 0,0 1 0,0-1 0,-1 0 0,1 0 0,-1 0 0,0 0 0,-1 0 0,1 0 0,-1 0 0,0-1 0,1 1 0,-1 0 0,1-1 0,-1 1 0,1-1 0,0 0 0,-1 0 0,-1-1 0,-46-26-1365,23 14-5461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4:00:38.914"/>
    </inkml:context>
    <inkml:brush xml:id="br0">
      <inkml:brushProperty name="width" value="0.05" units="cm"/>
      <inkml:brushProperty name="height" value="0.05" units="cm"/>
      <inkml:brushProperty name="color" value="#E71224"/>
    </inkml:brush>
  </inkml:definitions>
  <inkml:trace contextRef="#ctx0" brushRef="#br0">22 131 24575,'0'1'0,"0"0"0,-1 1 0,1-1 0,-1 0 0,1 1 0,-1-1 0,1 0 0,-1 0 0,0 0 0,1 1 0,-1-1 0,0 0 0,0 0 0,-1 1 0,-9 16 0,10-14 0,1-1 0,1 0 0,-1 1 0,0-1 0,1 1 0,0-1 0,0 0 0,0 0 0,0 1 0,0-1 0,0 0 0,1 0 0,0 0 0,-1 0 0,1-1 0,0 1 0,1 0 0,-1-1 0,0 1 0,1-1 0,-1 0 0,1 0 0,0 0 0,5 3 0,7 4 0,0 0 0,0-1 0,25 9 0,13 4 0,-10-4 0,0-1 0,69 15 0,-100-29 0,0 0 0,0-1 0,0 0 0,0-1 0,1-1 0,-1 0 0,0 0 0,0-1 0,0-1 0,-1 0 0,17-7 0,-20 7 0,-1-1 0,1 0 0,-1-1 0,0 0 0,0 0 0,0 0 0,-1-1 0,0 0 0,0 0 0,0 0 0,-1-1 0,0 0 0,0 0 0,-1-1 0,1 1 0,4-16 0,-1-2 0,-1-1 0,-1 0 0,-2 0 0,3-48 0,-6 56 0,5-20 0,-4 30 0,-4 26 0,-3 21-105,3-22-75,0 0 0,-1 0 0,0 0 0,-2 0 0,0-1 0,-11 25 0,-1-11-6646</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4:00:46.153"/>
    </inkml:context>
    <inkml:brush xml:id="br0">
      <inkml:brushProperty name="width" value="0.05" units="cm"/>
      <inkml:brushProperty name="height" value="0.05" units="cm"/>
      <inkml:brushProperty name="color" value="#E71224"/>
    </inkml:brush>
  </inkml:definitions>
  <inkml:trace contextRef="#ctx0" brushRef="#br0">0 164 24575,'7'-8'0,"-1"-2"0,-1 1 0,1-1 0,-2 0 0,1 0 0,-1 0 0,2-11 0,-1-5 0,-5 22 0,0 0 0,0 0 0,1 0 0,0 0 0,-1 1 0,2-1 0,-1 0 0,0 0 0,1 1 0,3-7 0,-4 9 0,0 1 0,-1 0 0,1 0 0,0 0 0,-1 0 0,1-1 0,0 1 0,0 0 0,-1 0 0,1 0 0,0 0 0,-1 1 0,1-1 0,0 0 0,0 0 0,-1 0 0,1 1 0,0-1 0,-1 0 0,1 0 0,-1 1 0,1-1 0,0 1 0,-1-1 0,1 1 0,-1-1 0,1 1 0,0 0 0,18 17 0,-17-15 0,13 13 0,0-1 0,1 0 0,0-1 0,1 0 0,1-2 0,19 11 0,-3-7 0,55 18 0,-66-27 0,0 1 0,0 1 0,-1 1 0,-1 1 0,1 1 0,32 24 0,-48-31 0,-1 0 0,0 1 0,0-1 0,0 1 0,-1 0 0,0 0 0,0 0 0,-1 1 0,1-1 0,-1 1 0,-1 0 0,1 0 0,0 8 0,-1-4 0,-1-1 0,0 1 0,0-1 0,-2 1 0,1 0 0,-1-1 0,-1 1 0,-3 11 0,-5 11 0,-2-1 0,-1 0 0,-1-1 0,-28 43 0,5-13 0,17-31 0,2 1 0,1 1 0,-22 58 0,37-85 0,0 0 0,1 0 0,0 0 0,0 0 0,1 0 0,-1 0 0,1 0 0,0 0 0,0 0 0,1 0 0,0 0 0,0 1 0,0-1 0,0-1 0,1 1 0,3 9 0,-2-10 0,0 1 0,1-1 0,-1 0 0,1 0 0,0 0 0,0-1 0,0 1 0,0-1 0,0 0 0,1 0 0,0-1 0,0 1 0,-1-1 0,1 0 0,0 0 0,6 1 0,20 4 0,1 0 0,0-2 0,-1-2 0,50 0 0,130-16 0,-194 12 0,123-15 0,77-5 0,-186 20 0,1 2 0,-1 0 0,0 3 0,56 12 0,-79-14 0,-1 0 0,1 1 0,-1-1 0,1 2 0,-1-1 0,0 1 0,-1 0 0,1 1 0,-1-1 0,12 12 0,-15-13 0,0 1 0,0 0 0,-1 0 0,1 0 0,-1 1 0,0-1 0,0 0 0,0 1 0,-1 0 0,0-1 0,0 1 0,0 0 0,0-1 0,-1 1 0,0 0 0,1 0 0,-2 0 0,1-1 0,-2 6 0,-1 7 0,-2-1 0,0 0 0,0 1 0,-2-2 0,0 1 0,-1-1 0,0 0 0,-19 23 0,-93 104 0,117-139 0,-65 66 0,31-33 0,2 2 0,-52 70 0,85-105 0,1-1 0,-1 0 0,1 1 0,-1-1 0,1 1 0,0 0 0,0-1 0,0 1 0,0 0 0,1-1 0,-1 1 0,1 0 0,0 0 0,0 0 0,-1 0 0,2-1 0,-1 1 0,1 3 0,0-4 0,0 0 0,0 0 0,0 0 0,0 0 0,1-1 0,-1 1 0,1 0 0,0-1 0,-1 1 0,1-1 0,0 0 0,0 1 0,0-1 0,0 0 0,0 0 0,0 0 0,0-1 0,0 1 0,0 0 0,0-1 0,0 1 0,5-1 0,30 5 0,0-2 0,0-2 0,49-4 0,60 1 0,-129 3 0,0 1 0,-1 1 0,1 0 0,-1 1 0,0 1 0,24 11 0,-34-14 0,0 1 0,-1 1 0,1-1 0,-1 1 0,0 0 0,0 0 0,0 0 0,-1 1 0,1 0 0,-1 0 0,0 0 0,-1 0 0,1 0 0,-1 1 0,0 0 0,0 0 0,-1 0 0,0 0 0,0 0 0,0 0 0,-1 0 0,0 1 0,0-1 0,0 0 0,-1 1 0,0-1 0,-1 7 0,-3 17 0,0-1 0,-2 0 0,-2 0 0,-16 44 0,11-35 0,13-38 0,-4 10 0,1 0 0,0 1 0,1-1 0,-1 12 0,3-19 0,0-1 0,0 0 0,0 1 0,0-1 0,0 0 0,0 1 0,1-1 0,-1 0 0,1 0 0,0 1 0,0-1 0,0 0 0,0 0 0,0 0 0,0 0 0,0 0 0,1 0 0,-1 0 0,0 0 0,1-1 0,0 1 0,-1-1 0,1 1 0,0-1 0,3 2 0,2 0 0,0 0 0,0-1 0,0 0 0,1 0 0,-1-1 0,1 1 0,-1-2 0,1 1 0,14-2 0,75-11 0,-66 7 0,94-15 0,150-20 0,-210 34 0,1 3 0,78 6 0,-129-2 0,-1 0 0,1 1 0,-1 1 0,0 0 0,1 1 0,-2 1 0,17 7 0,-24-8 0,0-1 0,0 1 0,-1 0 0,1 0 0,-1 1 0,0 0 0,0-1 0,-1 2 0,0-1 0,0 1 0,0-1 0,0 1 0,-1 0 0,0 0 0,0 1 0,0-1 0,1 9 0,1 4 0,-2 1 0,2 27 0,-4-31 0,1 1 0,0 0 0,10 31 0,-10-43 0,0 0 0,0 0 0,1 0 0,-1 0 0,1-1 0,0 1 0,1-1 0,-1 0 0,1 0 0,0 0 0,0 0 0,0-1 0,0 0 0,0 1 0,1-2 0,7 5 0,-2-3 0,1-1 0,-1 1 0,1-2 0,0 0 0,0 0 0,0-1 0,1 0 0,-1-1 0,0 0 0,0-1 0,0 0 0,0-1 0,0 0 0,0-1 0,16-6 0,16-7 0,-1-2 0,55-33 0,-93 49 0,120-72 0,-78 43 0,2 3 0,99-42 0,-142 68 0,1-1 0,0 2 0,0-1 0,0 1 0,0 0 0,1 0 0,-1 0 0,0 1 0,0 0 0,1 0 0,-1 1 0,0 0 0,0 0 0,11 3 0,-11-1 0,0 0 0,0 1 0,0-1 0,-1 1 0,0 1 0,0-1 0,0 1 0,0-1 0,-1 1 0,1 1 0,-1-1 0,-1 0 0,6 11 0,33 69 0,-30-57 0,2-1 0,25 39 0,-21-40 0,2-1 0,1-1 0,1-1 0,1-1 0,1-1 0,1-1 0,33 21 0,-45-33 0,0-1 0,0 0 0,0-1 0,1-1 0,0 0 0,0-1 0,0 0 0,0-1 0,1-1 0,-1 0 0,1-1 0,0 0 0,-1-1 0,1-1 0,0 0 0,-1-2 0,28-6 0,-8-4 0,0-2 0,35-21 0,-43 21 0,1 1 0,0 1 0,58-17 0,-76 28 0,1 0 0,-1 0 0,1 1 0,0 1 0,0 0 0,-1 0 0,1 1 0,0 0 0,-1 0 0,1 1 0,-1 1 0,1 0 0,-1 0 0,0 0 0,0 1 0,12 8 0,6 6 0,-2 0 0,25 24 0,-34-27 0,0-1 0,1-1 0,0 0 0,1-2 0,0 0 0,1-1 0,19 8 0,-18-12 0,1-1 0,-1 0 0,0-2 0,31 2 0,84-6 0,-101-2 0,-1 2 0,1 2 0,-1 1 0,1 1 0,53 13 0,52 20 0,280 33 0,-393-65 0,0-2 0,1-1 0,-1-1 0,0-1 0,37-6 0,-52 4 0,0 0 0,0 0 0,0-1 0,0-1 0,-1 0 0,1 0 0,-1-1 0,-1 0 0,1-1 0,-1 0 0,0 0 0,-1-1 0,1-1 0,11-14 0,18-29 0,66-76 0,-92 114 0,1 2 0,1-1 0,0 2 0,1 0 0,0 1 0,30-16 0,-37 23 0,0 0 0,1 0 0,-1 1 0,1 0 0,0 1 0,0 0 0,-1 0 0,1 1 0,0 0 0,0 1 0,0 0 0,0 0 0,15 5 0,8 4 0,-1 1 0,42 21 0,-9-3 0,-25-14 0,0-2 0,0-2 0,1-1 0,0-2 0,1-2 0,67 2 0,-54-9 0,1-2 0,-1-2 0,0-3 0,0-2 0,-1-2 0,-1-3 0,0-2 0,57-27 0,-73 28 0,1 2 0,0 1 0,0 2 0,45-7 0,-63 15 0,0 2 0,-1 0 0,1 1 0,0 0 0,0 2 0,-1 0 0,1 1 0,-1 1 0,1 1 0,30 12 0,-13 1 0,0 2 0,-1 2 0,46 36 0,-37-25 0,49 27 0,-77-51 0,0-1 0,1 0 0,-1-2 0,2 0 0,-1-1 0,1 0 0,19 1 0,-12-4 0,0-1 0,0-2 0,0 0 0,0-2 0,-1-1 0,1-1 0,-1 0 0,43-18 0,-31 9 0,0-3 0,-1-1 0,-1-1 0,61-46 0,-68 41 0,29-32 0,-41 40 0,0 0 0,1 0 0,1 2 0,1 0 0,0 1 0,23-13 0,-37 24 0,1 0 0,-1 0 0,1 1 0,-1 0 0,1 0 0,0 0 0,-1 0 0,1 1 0,0-1 0,0 1 0,-1 0 0,1 1 0,0-1 0,-1 1 0,1 0 0,0 0 0,-1 1 0,1-1 0,-1 1 0,1 0 0,-1 0 0,0 1 0,0-1 0,0 1 0,6 5 0,7 8 0,-1 0 0,-1 1 0,0 1 0,15 26 0,11 11 0,-22-33 0,1-1 0,1-1 0,1-1 0,1-1 0,0 0 0,1-2 0,1-1 0,46 21 0,-54-29 0,-1-1 0,2-1 0,-1 0 0,0-2 0,1 0 0,0 0 0,-1-2 0,1 0 0,0-1 0,0-1 0,0-1 0,-1-1 0,1 0 0,-1-1 0,26-9 0,120-54 0,-78 29 0,120-33 0,-185 65 0,0 2 0,0 0 0,1 1 0,-1 2 0,27 0 0,-37 1 0,0 1 0,0 1 0,0 0 0,-1 0 0,1 1 0,-1 0 0,1 0 0,-1 1 0,0 1 0,0-1 0,-1 2 0,0-1 0,9 7 0,11 16 0,-1 1 0,-1 1 0,-2 1 0,29 48 0,36 45 0,-69-100 0,0-1 0,1-2 0,2 0 0,0-1 0,1-1 0,46 28 0,-53-38 0,0-2 0,0 1 0,1-2 0,0 0 0,0-1 0,0-1 0,0-1 0,1-1 0,0 0 0,-1-1 0,1-1 0,25-3 0,173-34 0,-141 21 0,1 4 0,100-4 0,-155 17 0,1 0 0,-1 2 0,0 0 0,37 12 0,82 36 0,-75-25 0,-29-13 0,0-2 0,1-2 0,72 8 0,119-5 0,-48-5 0,-153-5 0,121 16 0,-131-15 0,-1 2 0,1 0 0,-1 1 0,-1 1 0,1 0 0,21 14 0,-25-13 0,-1-1 0,1 0 0,1 0 0,0-2 0,0 1 0,0-2 0,0 0 0,1-1 0,-1 0 0,1-1 0,29 0 0,-20-1-103,-13 0-77,0-1 0,0 0-1,0-1 1,0 0 0,0 0-1,14-5 1,-12 0-6646</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4:00:46.789"/>
    </inkml:context>
    <inkml:brush xml:id="br0">
      <inkml:brushProperty name="width" value="0.05" units="cm"/>
      <inkml:brushProperty name="height" value="0.05" units="cm"/>
      <inkml:brushProperty name="color" value="#E71224"/>
    </inkml:brush>
  </inkml:definitions>
  <inkml:trace contextRef="#ctx0" brushRef="#br0">0 0 24575,'0'8'0,"1"0"0,0 0 0,0-1 0,1 1 0,0 0 0,0-1 0,1 1 0,0-1 0,0 0 0,0 0 0,1 0 0,0 0 0,1-1 0,5 7 0,7 6 0,2 0 0,39 30 0,-23-20 0,50 37 0,97 57 0,-87-61 0,79 36 0,-111-64 0,-53-30 0,-1 2 0,0 0 0,0 0 0,0 0 0,-1 1 0,0 0 0,8 9 0,-14-13 0,0-1 0,-1 0 0,1 1 0,-1-1 0,0 1 0,1 0 0,-1-1 0,0 1 0,0 0 0,-1 0 0,1-1 0,-1 1 0,1 0 0,-1 0 0,0 0 0,0 0 0,0 0 0,0 0 0,-1-1 0,1 1 0,-1 0 0,0 0 0,0 0 0,0-1 0,0 1 0,0 0 0,0-1 0,-1 1 0,1-1 0,-4 4 0,-4 4 0,0 0 0,0-1 0,-1-1 0,0 1 0,-1-2 0,0 1 0,0-1 0,-21 9 0,12-6 0,-32 22 0,45-26 0,-58 44 0,-1-3 0,-145 76 0,175-106 0,16-7 0,0-1 0,-1 0 0,-42 10 0,14-7-1365,26-6-5461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4:01:00.691"/>
    </inkml:context>
    <inkml:brush xml:id="br0">
      <inkml:brushProperty name="width" value="0.05" units="cm"/>
      <inkml:brushProperty name="height" value="0.05" units="cm"/>
      <inkml:brushProperty name="color" value="#E71224"/>
    </inkml:brush>
  </inkml:definitions>
  <inkml:trace contextRef="#ctx0" brushRef="#br0">1 166 24575,'3'-1'0,"1"0"0,-1 0 0,1 0 0,-1 0 0,0 0 0,0-1 0,4-1 0,20-8 0,313-29 0,-125 19 0,392-59-1365,-590 78-5461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6:21.920"/>
    </inkml:context>
    <inkml:brush xml:id="br0">
      <inkml:brushProperty name="width" value="0.05" units="cm"/>
      <inkml:brushProperty name="height" value="0.05" units="cm"/>
      <inkml:brushProperty name="color" value="#E71224"/>
    </inkml:brush>
  </inkml:definitions>
  <inkml:trace contextRef="#ctx0" brushRef="#br0">3143 228 24575,'1'0'0,"-1"0"0,1 0 0,-1 0 0,1 0 0,-1 0 0,1 0 0,-1 0 0,1 0 0,-1 0 0,0 0 0,1 0 0,-1-1 0,1 1 0,-1 0 0,1 0 0,-1 0 0,0-1 0,1 1 0,-1 0 0,0 0 0,1-1 0,-1 1 0,0 0 0,1-1 0,-1 1 0,0 0 0,0-1 0,1 1 0,-1 0 0,0-1 0,0 1 0,1-1 0,-1 1 0,0-1 0,0 1 0,0 0 0,0-1 0,0 1 0,0-1 0,0 1 0,0-1 0,0 1 0,0-1 0,0 1 0,0 0 0,0-1 0,0 1 0,0-1 0,-1 1 0,1-1 0,0 1 0,0 0 0,0-1 0,-1 1 0,1-1 0,0 1 0,0 0 0,-1-1 0,1 1 0,0 0 0,-1 0 0,1-1 0,-23-23 0,3 13 0,1 1 0,-1 0 0,0 2 0,-1 1 0,0 0 0,-31-5 0,-137-13 0,139 20 0,-124-8-106,-321 17-1,-175 62-207,397-35 270,-567 92 44,828-121 28,1 0 1,0 1-1,0 1 1,0 0 0,0 1-1,0 0 1,1 0-1,0 1 1,0 1-1,0-1 1,1 2 0,0-1-1,1 1 1,0 1-1,0-1 1,0 1 0,1 1-1,1-1 1,-10 19-1,4-5-28,2 2 0,1-1 0,0 1 0,2 0 0,1 1 0,1 0 0,-1 27 0,2 8 0,9 118 0,4-96 0,4-1 0,3-1 0,43 126 0,113 223 0,-155-392 0,1-2 0,29 44 0,-39-69 0,0 0 0,0-1 0,1 0 0,1 0 0,0-1 0,0 0 0,1-1 0,0 0 0,0 0 0,22 9 0,-6-6 0,0-2 0,0-2 0,1 0 0,56 6 0,119-5 0,-178-7 0,1150-22-732,2-43 631,-688 35 116,-343 21-15,232-16 0,-7-31 0,-342 49-13,-1-2-1,1 0 0,53-26 0,-72 29 64,-1 0-1,0 0 0,0-1 0,0-1 0,-1 1 0,0-1 0,0-1 0,-1 0 0,0 0 0,0 0 1,-1-1-1,0 0 0,0 0 0,6-15 0,-6 7-20,-1 0 0,0 0 0,-1-1 0,2-34 0,-4-76-42,-1 18 17,4 55-4,2 0 0,3 0 0,26-87 0,-8 61 0,65-129 0,-73 171 0,-1 0 0,-3-2 0,14-48 0,-26 76 0,-2 1 0,1-1 0,-2 0 0,0 0 0,0 0 0,-1 0 0,-1 1 0,0-1 0,-1 0 0,0 0 0,-1 1 0,0-1 0,-1 1 0,-1 0 0,-8-17 0,2 11 0,-1 1 0,-1 0 0,0 1 0,-1 0 0,-1 1 0,-1 1 0,0 0 0,0 1 0,-2 1 0,-22-13 0,-2 3 0,0 1 0,-1 3 0,-70-21 0,32 18 30,-2 3 0,-1 4 0,-123-4 0,62 15-773,-167 18 1,181-1-6084</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4:01:01.065"/>
    </inkml:context>
    <inkml:brush xml:id="br0">
      <inkml:brushProperty name="width" value="0.05" units="cm"/>
      <inkml:brushProperty name="height" value="0.05" units="cm"/>
      <inkml:brushProperty name="color" value="#E71224"/>
    </inkml:brush>
  </inkml:definitions>
  <inkml:trace contextRef="#ctx0" brushRef="#br0">1 1 24575,'4'0'0,"7"0"0,10 0 0,12 0 0,4 0 0,5 0 0,10 0 0,4 0 0,3 0 0,5 0 0,2 0 0,-3 0 0,-1 0 0,-3 0 0,-6 0 0,-13 0-8191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4:00:49.698"/>
    </inkml:context>
    <inkml:brush xml:id="br0">
      <inkml:brushProperty name="width" value="0.05" units="cm"/>
      <inkml:brushProperty name="height" value="0.05" units="cm"/>
      <inkml:brushProperty name="color" value="#E71224"/>
    </inkml:brush>
  </inkml:definitions>
  <inkml:trace contextRef="#ctx0" brushRef="#br0">5 1 24575,'0'1'0,"-1"0"0,1 0 0,-1-1 0,1 1 0,-1 0 0,1 0 0,0 0 0,-1 1 0,1-1 0,0 0 0,0 0 0,0 0 0,0 0 0,0 0 0,0 0 0,0 0 0,0 0 0,0 0 0,0 0 0,1 0 0,-1 0 0,1 0 0,-1 0 0,0 0 0,1 0 0,-1 0 0,1 0 0,0 0 0,1 1 0,24 30 0,-20-26 0,257 250 0,-15-18 0,-140-114 0,-6 4 0,-5 4 0,-6 4 0,88 177 0,-134-216 0,33 102 0,18 108 0,27 228 0,-95-305 0,-25-216 0,-1-5 0,-1 1 0,1-1 0,-2 0 0,0 10 0,0-19 2,1 0-1,-1 0 0,0 1 0,0-1 1,0 0-1,0 0 0,0 1 1,0-1-1,0 0 0,0 1 1,0-1-1,0 0 0,0 0 0,0 1 1,0-1-1,-1 0 0,1 0 1,0 1-1,0-1 0,0 0 1,0 0-1,0 1 0,0-1 0,-1 0 1,1 0-1,0 1 0,0-1 1,0 0-1,-1 0 0,1 0 1,0 0-1,0 1 0,-1-1 0,1 0 1,0 0-1,0 0 0,-1 0 1,1 0-1,0 0 0,0 0 1,-1 0-1,1 0 0,0 0 0,-1 0 1,1 0-1,0 0 0,0 0 1,-1 0-1,1 0 0,-1 0 1,-10-9-1434,0-4-5394</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4:00:50.103"/>
    </inkml:context>
    <inkml:brush xml:id="br0">
      <inkml:brushProperty name="width" value="0.05" units="cm"/>
      <inkml:brushProperty name="height" value="0.05" units="cm"/>
      <inkml:brushProperty name="color" value="#E71224"/>
    </inkml:brush>
  </inkml:definitions>
  <inkml:trace contextRef="#ctx0" brushRef="#br0">24 89 24575,'-2'0'0,"1"0"0,0 0 0,0 0 0,0 1 0,0-1 0,0 0 0,0 0 0,0 1 0,0-1 0,0 1 0,0-1 0,0 1 0,0-1 0,0 1 0,1 0 0,-1-1 0,0 1 0,0 0 0,0 0 0,1-1 0,-2 2 0,2-1 0,0-1 0,0 1 0,-1-1 0,1 1 0,0-1 0,0 1 0,0 0 0,0-1 0,0 1 0,0-1 0,0 1 0,0-1 0,0 1 0,0 0 0,0-1 0,0 1 0,0-1 0,0 1 0,0-1 0,0 1 0,1 0 0,-1-1 0,0 1 0,0-1 0,1 1 0,-1-1 0,0 1 0,1-1 0,-1 0 0,1 1 0,-1-1 0,1 1 0,-1-1 0,0 0 0,1 1 0,-1-1 0,2 1 0,12 6 0,0-1 0,0 0 0,19 5 0,12 5 0,-28-9 0,1 0 0,0-2 0,0 0 0,0-1 0,34 3 0,-42-7 0,0 1 0,0-2 0,0 0 0,0 0 0,0-1 0,0 0 0,0 0 0,0-1 0,-1-1 0,1 1 0,-1-2 0,11-5 0,-8 1 0,0 1 0,-1-2 0,0 0 0,-1 0 0,1-1 0,-2 0 0,0 0 0,0-1 0,-1-1 0,7-14 0,-13 24 0,0 0 0,-1 1 0,1-1 0,0 0 0,0 1 0,1-1 0,-1 1 0,1 0 0,-1 0 0,1 0 0,-1 0 0,1 0 0,5-2 0,-7 4 0,0 0 0,0 0 0,-1 0 0,1-1 0,0 1 0,0 0 0,0 0 0,-1 0 0,1 0 0,0 0 0,0 1 0,-1-1 0,1 0 0,0 0 0,0 0 0,0 1 0,-1-1 0,1 0 0,0 1 0,-1-1 0,1 1 0,1 0 0,-1 0 0,0 1 0,0-1 0,0 1 0,0 0 0,0-1 0,0 1 0,0 0 0,-1 0 0,1-1 0,0 1 0,-1 0 0,0 0 0,1 3 0,-1-2 5,0 1 0,0-1-1,0 0 1,0 1 0,-1-1 0,0 0-1,1 0 1,-1 0 0,0 1-1,-1-1 1,1 0 0,0 0 0,-1 0-1,0-1 1,1 1 0,-1 0 0,-4 4-1,-4 2-348,1 1 0,-23 15 0,27-21-74,-40 29-6408</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4:01:04.391"/>
    </inkml:context>
    <inkml:brush xml:id="br0">
      <inkml:brushProperty name="width" value="0.05" units="cm"/>
      <inkml:brushProperty name="height" value="0.05" units="cm"/>
      <inkml:brushProperty name="color" value="#E71224"/>
    </inkml:brush>
  </inkml:definitions>
  <inkml:trace contextRef="#ctx0" brushRef="#br0">2840 248 24575,'0'-1'0,"-1"0"0,1-1 0,-1 1 0,1 0 0,-1 0 0,0 0 0,1 0 0,-1 0 0,0 0 0,0 0 0,0 0 0,0 0 0,0 0 0,0 0 0,0 0 0,0 1 0,0-1 0,0 0 0,-1 1 0,0-1 0,-29-13 0,27 13 0,-14-5 0,-1 1 0,0 1 0,0 1 0,0 0 0,-1 1 0,-36 2 0,-122 19 0,110-9 0,0-1 0,-1134 117 0,556-93 0,265-6 0,379-27 0,0 0 0,-1 0 0,1 1 0,0-1 0,0 1 0,-1 0 0,1 0 0,0-1 0,0 1 0,0 1 0,0-1 0,0 0 0,0 1 0,0-1 0,0 1 0,1-1 0,-1 1 0,1 0 0,-1-1 0,1 1 0,-1 0 0,1 0 0,0 0 0,0 0 0,0 1 0,0-1 0,-1 4 0,0 5 0,1 0 0,0 0 0,0 0 0,1 0 0,1 11 0,-1 25 0,-18 158 0,18-165 0,1 0 0,1-1 0,10 47 0,25 103 0,-35-181 0,-1 0 0,1-1 0,1 0 0,-1 1 0,1-1 0,0 0 0,1 0 0,0-1 0,0 1 0,0-1 0,1 1 0,0-2 0,0 1 0,0 0 0,1-1 0,0 0 0,0 0 0,0-1 0,1 0 0,10 5 0,-2-2 0,0-1 0,1-1 0,0-1 0,0 0 0,1-1 0,-1-1 0,1 0 0,26-2 0,407-27 0,-129 4 0,1478-14 0,-746 37 0,-1052 0 0,67-3 0,-64 3 0,1-1 0,0 0 0,-1 0 0,1 0 0,0 0 0,-1-1 0,0 0 0,1 0 0,-1 0 0,0-1 0,7-4 0,-9 5 0,-1 0 0,0 0 0,0 1 0,0-1 0,0 0 0,-1 0 0,1 0 0,0 0 0,-1 0 0,1 0 0,-1 0 0,0 0 0,0-1 0,0 1 0,0 0 0,0 0 0,0 0 0,0 0 0,-1 0 0,1 0 0,-1 0 0,1 0 0,-1 0 0,-1-2 0,-2-7 0,-1 1 0,0 0 0,-7-10 0,-23-39 0,3-2 0,2-2 0,4 0 0,2-2 0,2-1 0,4 0 0,3-1 0,-12-121 0,25 63 0,0 10 0,1 108 0,0 1 0,0-1 0,0 1 0,-1 0 0,0-1 0,-1 1 0,1 0 0,-1 0 0,0 0 0,-1 1 0,1-1 0,-1 1 0,0 0 0,-1 0 0,1 0 0,-1 1 0,0-1 0,0 1 0,-1 0 0,1 1 0,-1-1 0,-11-4 0,-5-2 0,-1 2 0,0 1 0,0 1 0,0 1 0,-25-3 0,-54-3 60,-148 1-1,-94 25-1543,163-3-5342</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4:01:10.081"/>
    </inkml:context>
    <inkml:brush xml:id="br0">
      <inkml:brushProperty name="width" value="0.05" units="cm"/>
      <inkml:brushProperty name="height" value="0.05" units="cm"/>
      <inkml:brushProperty name="color" value="#E71224"/>
    </inkml:brush>
  </inkml:definitions>
  <inkml:trace contextRef="#ctx0" brushRef="#br0">654 110 24575,'0'-2'0,"-1"-1"0,1 1 0,-1-1 0,0 1 0,0-1 0,0 1 0,0-1 0,-1 1 0,1 0 0,-1-1 0,1 1 0,-1 0 0,0 0 0,0 0 0,-3-2 0,-34-25 0,34 26 0,-1-1 0,1 1 0,-1 0 0,0 0 0,0 0 0,0 1 0,0 0 0,0 1 0,0-1 0,-1 1 0,1 0 0,-1 0 0,1 1 0,-1 0 0,1 0 0,-1 1 0,1 0 0,0 0 0,-1 0 0,1 1 0,0 0 0,0 0 0,0 0 0,-9 5 0,-8 7 0,0 1 0,0 1 0,1 0 0,1 2 0,1 0 0,1 2 0,0 0 0,-23 33 0,11-8 0,1 2 0,2 2 0,-25 60 0,39-76 0,1 1 0,1 1 0,2 0 0,2 1 0,1 0 0,1 0 0,0 63 0,6-82 0,1 0 0,0-1 0,2 1 0,0 0 0,0-1 0,2 0 0,0 1 0,1-2 0,0 1 0,1-1 0,1 0 0,1 0 0,0-1 0,0 0 0,2-1 0,0 0 0,0-1 0,24 20 0,-11-15 0,1-1 0,0-1 0,1-2 0,0 0 0,1-2 0,1-1 0,0-1 0,0-1 0,1-2 0,50 6 0,-10-7 0,1-3 0,-1-3 0,97-14 0,-108 7 0,0-2 0,-1-3 0,-1-2 0,0-2 0,-1-3 0,99-51 0,-130 57 0,-1-2 0,-1 0 0,0-1 0,-1-1 0,0-1 0,-2-1 0,20-26 0,-27 30 0,-1-1 0,0-1 0,-2 0 0,0 0 0,-1-1 0,-1 0 0,0 0 0,-2-1 0,0 0 0,3-35 0,-6 32 0,-1 1 0,-1-1 0,-2 0 0,0 1 0,-1-1 0,-1 1 0,-1 0 0,-1 0 0,-1 1 0,-15-33 0,9 30 0,0 0 0,-2 1 0,-1 0 0,-1 2 0,0 0 0,-2 0 0,0 2 0,-23-18 0,11 13 0,0 2 0,-2 2 0,0 0 0,-2 3 0,0 0 0,0 3 0,-2 0 0,1 3 0,-2 1 0,1 2 0,-1 1 0,-62-3 0,59 9 0,0 2 0,0 2 0,0 1 0,0 2 0,1 2 0,0 1 0,-74 29 0,95-30 0,1 1 0,0 0 0,1 1 0,0 1 0,1 1 0,0 0 0,1 1 0,1 0 0,0 1 0,0 1 0,1 1 0,1-1 0,1 2 0,0 0 0,2 0 0,-1 1 0,2 0 0,-8 24 0,10-17 0,1 0 0,1 1 0,1-1 0,1 1 0,2 0 0,0 0 0,2 0 0,0-1 0,2 1 0,1-1 0,1 0 0,1 0 0,1 0 0,2-1 0,15 30 0,-10-26 0,1 1 0,1-2 0,1 0 0,2-1 0,0-1 0,2-1 0,1 0 0,1-2 0,1-1 0,0-1 0,51 30 0,-47-35 0,1-2 0,0-1 0,1-2 0,0 0 0,1-2 0,0-2 0,0-1 0,0-1 0,1-2 0,-1-1 0,1-1 0,-1-2 0,1-1 0,41-11 0,-51 9 0,-1-2 0,1-1 0,-1-1 0,-1 0 0,1-2 0,-2 0 0,0-2 0,35-27 0,-40 26 0,0 0 0,-2-1 0,0 0 0,0-1 0,-2-1 0,0 0 0,0 0 0,-2-1 0,0 0 0,-1-1 0,7-25 0,-10 21 0,0 0 0,-2 0 0,0-1 0,-2 1 0,0-1 0,-2 1 0,0-1 0,-2 1 0,-1 0 0,0-1 0,-2 2 0,0-1 0,-2 1 0,0 0 0,-2 0 0,0 1 0,-2 1 0,-16-24 0,12 20 0,-2 1 0,-1 0 0,-1 2 0,0 0 0,-2 1 0,0 1 0,-1 1 0,-1 1 0,-1 1 0,0 1 0,-1 2 0,-1 0 0,0 2 0,-35-10 0,26 13 0,0 1 0,0 2 0,-1 2 0,0 1 0,1 2 0,-1 1 0,0 2 0,1 2 0,-1 1 0,-35 12 0,46-11 0,-1 2 0,1 0 0,1 2 0,0 1 0,0 1 0,1 2 0,1 0 0,0 1 0,1 1 0,1 1 0,1 1 0,1 1 0,-31 40 0,39-44 0,2 0 0,0 0 0,1 1 0,0 0 0,2 0 0,0 0 0,0 1 0,2 0 0,1 0 0,0 1 0,-1 28 0,5-25 0,0-1 0,1 1 0,2-1 0,0 0 0,1 0 0,1 0 0,1 0 0,0-1 0,13 22 0,-6-17 0,0-1 0,2-1 0,1 0 0,0-1 0,2 0 0,0-2 0,2 0 0,0-2 0,1 0 0,1-1 0,0-1 0,1-2 0,1 0 0,0-1 0,43 14 0,-34-17 0,2-2 0,-1 0 0,1-3 0,1-1 0,-1-1 0,0-2 0,0-2 0,1-2 0,65-12 0,-81 10 0,0-1 0,-1-1 0,1 0 0,-2-2 0,1 0 0,-1-2 0,31-21 0,-38 22 0,1-1 0,-2 0 0,0 0 0,0-1 0,-1 0 0,-1-1 0,0 0 0,0-1 0,-2 0 0,0 0 0,8-22 0,-10 20 0,0-1 0,-1 1 0,-1-1 0,0 0 0,-2 0 0,0 0 0,0 0 0,-2 0 0,0 0 0,-6-30 0,1 25 0,0 1 0,-2 0 0,0 0 0,-1 1 0,-1 0 0,-1 1 0,-22-32 0,14 28 0,0 0 0,-1 1 0,-2 1 0,0 1 0,-1 1 0,-1 1 0,-1 1 0,0 1 0,-1 1 0,-1 2 0,0 0 0,-46-13 0,42 18 0,0 2 0,0 2 0,0 1 0,-1 1 0,1 1 0,-1 2 0,1 1 0,-1 2 0,1 1 0,0 2 0,1 0 0,-1 2 0,2 2 0,-51 24 0,55-23 0,0 2 0,1 1 0,1 1 0,0 1 0,1 1 0,1 0 0,1 2 0,0 1 0,2 0 0,0 1 0,2 1 0,0 1 0,2 0 0,0 1 0,2 0 0,-15 44 0,22-51 0,1-1 0,0 1 0,1 0 0,2 0 0,0 0 0,0 0 0,2 0 0,0 0 0,1 0 0,1 0 0,6 20 0,-2-18 0,0 1 0,2-1 0,0 0 0,1-1 0,1 0 0,1 0 0,1-2 0,21 25 0,-11-19 0,0-1 0,1-1 0,1-1 0,1-1 0,1-1 0,1-2 0,0 0 0,1-2 0,1-1 0,0-2 0,0-1 0,51 10 0,-49-15 0,0-2 0,0-1 0,0-1 0,-1-2 0,1-2 0,0 0 0,-1-2 0,1-2 0,-1-1 0,-1-1 0,0-1 0,56-29 0,-66 28 0,-1 0 0,-1-2 0,0 0 0,0-1 0,-2-1 0,0 0 0,0-1 0,18-26 0,-24 27 0,-1-1 0,0 1 0,-1-1 0,-1 0 0,0-1 0,-1 0 0,-1 0 0,-1 0 0,0-1 0,-1 0 0,1-23 0,-4 17 0,-1 0 0,-1 0 0,-1 0 0,0 1 0,-2 0 0,-1-1 0,-1 2 0,-1-1 0,-19-37 0,14 35 0,-2 0 0,-1 1 0,-1 1 0,0 1 0,-2 0 0,-1 1 0,-40-33 0,39 38 0,-1 1 0,-1 0 0,0 2 0,0 1 0,-1 1 0,-1 0 0,0 2 0,-39-9 0,43 14 0,0 1 0,-1 1 0,1 0 0,0 2 0,-1 1 0,1 0 0,-1 1 0,1 2 0,0 0 0,1 1 0,-24 9 0,19-3 0,0 1 0,1 1 0,1 1 0,0 1 0,1 1 0,0 1 0,1 1 0,1 0 0,1 2 0,1 1 0,1 0 0,0 1 0,2 0 0,1 2 0,-14 28 0,19-32 0,1 0 0,1 0 0,0 1 0,2 0 0,0 0 0,2 1 0,0-1 0,1 36 0,3-39 0,0-1 0,2 0 0,0 0 0,1 0 0,0 0 0,1-1 0,1 1 0,1-1 0,0-1 0,1 1 0,16 22 0,-10-21 0,0-1 0,1 0 0,1-1 0,0-1 0,1 0 0,0-1 0,1-1 0,1-1 0,0 0 0,36 14 0,-15-10 0,0-2 0,1-2 0,0-1 0,68 7 0,-75-15 0,1 0 0,-1-3 0,1 0 0,-1-3 0,0 0 0,0-3 0,0 0 0,-1-3 0,0 0 0,-1-2 0,33-18 0,-47 21 0,-1-2 0,0 0 0,-1 0 0,0-2 0,-1 0 0,-1-1 0,0 0 0,22-30 0,-27 30 0,0-1 0,-2 1 0,0-1 0,0 0 0,-1-1 0,-1 0 0,-1 1 0,0-2 0,-1 1 0,0 0 0,-1-30 0,-3 22 0,-1 1 0,-1-1 0,-1 0 0,-1 1 0,-1 0 0,-1 0 0,-1 0 0,-1 1 0,-2 1 0,0-1 0,0 2 0,-18-23 0,5 11 0,-1 1 0,-1 1 0,-2 1 0,-1 2 0,-1 0 0,-51-33 0,57 44 0,-1 2 0,0 1 0,-1 0 0,0 2 0,0 2 0,-1 0 0,-1 1 0,0 2 0,0 1 0,-31-2 0,37 6 0,1 1 0,-1 1 0,1 1 0,-1 1 0,1 1 0,0 1 0,1 0 0,-1 2 0,1 0 0,0 2 0,1 0 0,0 1 0,-35 25 0,33-18-195,0 0 0,2 2 0,0 1 0,1 0 0,1 1 0,-14 24 0,-19 39-6631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4:00:51.954"/>
    </inkml:context>
    <inkml:brush xml:id="br0">
      <inkml:brushProperty name="width" value="0.05" units="cm"/>
      <inkml:brushProperty name="height" value="0.05" units="cm"/>
      <inkml:brushProperty name="color" value="#E71224"/>
    </inkml:brush>
  </inkml:definitions>
  <inkml:trace contextRef="#ctx0" brushRef="#br0">0 1 24575,'1'1'0,"-1"1"0,1-1 0,-1 1 0,1-1 0,-1 0 0,1 1 0,0-1 0,0 0 0,0 1 0,-1-1 0,1 0 0,0 0 0,1 0 0,-1 0 0,0 0 0,0 0 0,2 1 0,27 17 0,-23-15 0,71 43 0,-2 4 0,-3 2 0,-2 5 0,-2 2 0,-4 3 0,-2 3 0,-3 2 0,54 81 0,-75-91 0,-2 1 0,-4 2 0,-2 1 0,-3 2 0,-2 0 0,-4 2 0,-2 1 0,-3 0 0,-3 1 0,-3 1 0,2 80 0,-15-54 0,-27 178 0,7-105 0,20-134 0,2-1 0,1 1 0,1 0 0,12 53 0,-13-79 0,2 5 0,-1-1 0,-1 1 0,0 0 0,-1 23 0,-4-26-1365</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4:00:52.376"/>
    </inkml:context>
    <inkml:brush xml:id="br0">
      <inkml:brushProperty name="width" value="0.05" units="cm"/>
      <inkml:brushProperty name="height" value="0.05" units="cm"/>
      <inkml:brushProperty name="color" value="#E71224"/>
    </inkml:brush>
  </inkml:definitions>
  <inkml:trace contextRef="#ctx0" brushRef="#br0">0 0 24575,'1'5'0,"1"0"0,0-1 0,0 1 0,0-1 0,0 1 0,1-1 0,-1 0 0,6 6 0,1 2 0,26 41 0,55 66 0,-84-114 0,0 1 0,1-2 0,-1 1 0,1 0 0,0-1 0,0-1 0,0 1 0,0-1 0,1 0 0,0-1 0,-1 1 0,1-2 0,0 1 0,0-1 0,0 0 0,0-1 0,13 0 0,1-1 0,0-1 0,-1-1 0,1 0 0,-1-2 0,29-10 0,-14 1 0,-1-1 0,59-37 0,-78 45 115,-11 8-321,-9 7-1068,-5 4-5552</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4:01:27.657"/>
    </inkml:context>
    <inkml:brush xml:id="br0">
      <inkml:brushProperty name="width" value="0.05" units="cm"/>
      <inkml:brushProperty name="height" value="0.05" units="cm"/>
      <inkml:brushProperty name="color" value="#E71224"/>
    </inkml:brush>
  </inkml:definitions>
  <inkml:trace contextRef="#ctx0" brushRef="#br0">609 1 24575,'5'0'0,"-1"1"0,0-1 0,1 1 0,-1 1 0,1-1 0,3 2 0,-5-1 0,0-1 0,1 0 0,-1 0 0,0 0 0,0 0 0,1-1 0,-1 1 0,0-1 0,6 0 0,-8-2 0,-8-1 0,-11-1 0,-9 4 0,1 2 0,1 0 0,-1 2 0,0 1 0,1 0 0,0 2 0,0 1 0,-30 15 0,17-5 0,0 2 0,1 2 0,1 1 0,-41 35 0,58-42 0,1 1 0,1 0 0,0 1 0,2 1 0,0 0 0,-14 26 0,23-34 0,0-1 0,1 1 0,0 1 0,1-1 0,0 0 0,1 1 0,0 0 0,1 0 0,0 0 0,1 0 0,0 0 0,1 0 0,1 0 0,2 17 0,-2-23 0,0 1 0,1 0 0,0-1 0,1 0 0,-1 1 0,1-1 0,0 0 0,1-1 0,0 1 0,-1 0 0,2-1 0,-1 0 0,1 0 0,-1 0 0,9 6 0,-5-6 0,0 0 0,1-1 0,-1 0 0,1 0 0,0 0 0,0-1 0,0-1 0,0 0 0,19 3 0,-3-4 0,0-1 0,1-1 0,-1-1 0,0-1 0,0-1 0,-1-1 0,33-11 0,-57 16 0,46-18 0,-43 16 0,0 1 0,-1 0 0,1-1 0,-1 1 0,1-1 0,-1 0 0,0 0 0,0 0 0,0 0 0,0 0 0,0 0 0,0-1 0,-1 1 0,3-4 0,-4 5 0,0 0 0,0 0 0,0 1 0,0-1 0,0 0 0,0 0 0,0 0 0,0 1 0,0-1 0,0 0 0,-1 0 0,1 1 0,0-1 0,0 0 0,-1 0 0,1 1 0,-1-1 0,1 0 0,0 1 0,-1-1 0,0 0 0,1 1 0,-1-1 0,1 1 0,-1-1 0,1 1 0,-1-1 0,0 1 0,1-1 0,-1 1 0,0 0 0,0-1 0,1 1 0,-1 0 0,0 0 0,0 0 0,-1-1 0,-31-5 0,10 6 0,1 0 0,-1 2 0,1 0 0,0 2 0,0 0 0,-22 8 0,26-6 0,1 0 0,1 1 0,-1 0 0,1 2 0,1 0 0,-1 0 0,-26 24 0,35-27 0,1 0 0,0 1 0,1 0 0,-1 0 0,1 0 0,1 1 0,-1 0 0,1 0 0,1 0 0,-1 0 0,2 0 0,-1 1 0,-2 15 0,4-18 0,1-1 0,0 1 0,0 0 0,0 0 0,1 0 0,-1 0 0,2 0 0,-1 0 0,1 0 0,-1-1 0,2 1 0,-1-1 0,0 1 0,1-1 0,0 0 0,1 0 0,-1 0 0,1 0 0,0-1 0,0 1 0,5 3 0,4 2 9,0-1-1,0 0 1,1-1-1,1-1 1,-1 0 0,1-1-1,0-1 1,0 0-1,1-1 1,0 0-1,0-1 1,-1-1-1,27 0 1,2-2-380,0-2-1,0-2 1,72-15 0,-37 1-6455</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4:01:28.044"/>
    </inkml:context>
    <inkml:brush xml:id="br0">
      <inkml:brushProperty name="width" value="0.05" units="cm"/>
      <inkml:brushProperty name="height" value="0.05" units="cm"/>
      <inkml:brushProperty name="color" value="#E71224"/>
    </inkml:brush>
  </inkml:definitions>
  <inkml:trace contextRef="#ctx0" brushRef="#br0">17 123 24575,'-1'-8'0,"1"0"0,-2 0 0,1 0 0,-4-11 0,3 14 0,1 0 0,-1 0 0,1 0 0,0-1 0,1 1 0,0 0 0,-1-1 0,1 1 0,1-6 0,-1 10 0,0 1 0,0-1 0,0 1 0,0-1 0,0 0 0,0 1 0,1-1 0,-1 1 0,0-1 0,0 1 0,0-1 0,0 1 0,1-1 0,-1 1 0,0 0 0,0-1 0,1 1 0,-1-1 0,0 1 0,1-1 0,-1 1 0,1 0 0,-1-1 0,0 1 0,1 0 0,-1 0 0,1-1 0,-1 1 0,1 0 0,-1 0 0,1-1 0,0 1 0,13 11 0,7 27 0,6 34 0,24 98 0,4 81 0,-18-79 0,-28-126-1365,-1-9-5461</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4:01:28.388"/>
    </inkml:context>
    <inkml:brush xml:id="br0">
      <inkml:brushProperty name="width" value="0.05" units="cm"/>
      <inkml:brushProperty name="height" value="0.05" units="cm"/>
      <inkml:brushProperty name="color" value="#E71224"/>
    </inkml:brush>
  </inkml:definitions>
  <inkml:trace contextRef="#ctx0" brushRef="#br0">51 237 24575,'1'-2'0,"1"0"0,-1 1 0,1-1 0,-1 1 0,1-1 0,0 1 0,0 0 0,0 0 0,-1 0 0,1 0 0,0 0 0,0 0 0,0 0 0,0 1 0,1-1 0,-1 1 0,2-1 0,0 2 0,-1 0 0,1 0 0,-1 0 0,0 0 0,1 0 0,-1 1 0,0 0 0,0-1 0,5 5 0,-2-3 0,0 1 0,0-1 0,0 0 0,0-1 0,1 0 0,-1 0 0,1 0 0,0-1 0,-1 0 0,1 0 0,0 0 0,0-1 0,0 0 0,-1-1 0,1 1 0,0-1 0,0-1 0,-1 1 0,1-1 0,-1 0 0,8-4 0,-9 4 0,-1-1 0,1 0 0,-1 0 0,0 0 0,0 0 0,0-1 0,0 1 0,0-1 0,-1 0 0,0 0 0,0-1 0,0 1 0,0-1 0,-1 1 0,1-1 0,-1 0 0,0 0 0,-1 0 0,1 0 0,-1 0 0,0 0 0,-1-1 0,1 1 0,-1 0 0,0 0 0,0-1 0,-1-7 0,0 7 0,0 1 0,0 0 0,-1-1 0,1 1 0,-1 0 0,0 0 0,0 0 0,-1 0 0,1 0 0,-1 1 0,0-1 0,-1 1 0,1 0 0,-1 0 0,0 0 0,0 0 0,0 0 0,0 1 0,0 0 0,-1 0 0,0 0 0,0 1 0,1-1 0,-2 1 0,1 0 0,0 0 0,0 1 0,-6-1 0,3 0 0,-1 1 0,1 0 0,0 1 0,-1 0 0,1 0 0,-1 1 0,1 0 0,0 1 0,-1 0 0,1 0 0,0 0 0,0 1 0,1 0 0,-1 1 0,1 0 0,-1 0 0,-11 9 0,12-7 0,0 1 0,1-1 0,-1 1 0,2 0 0,-1 1 0,1-1 0,0 1 0,0 0 0,1 0 0,0 1 0,0-1 0,1 1 0,-4 18 0,5-15 0,1 1 0,0 0 0,0-1 0,1 1 0,1-1 0,0 1 0,1-1 0,1 1 0,6 20 0,-5-20 0,1 1 0,1-1 0,0 1 0,1-2 0,1 1 0,0-1 0,0 0 0,1-1 0,1 0 0,-1 0 0,2-1 0,0 0 0,0-1 0,1 0 0,0-1 0,0 0 0,1-1 0,20 8 0,-18-10-170,0-1-1,0-1 0,0 0 1,0-1-1,1-1 0,-1-1 1,26-1-1,3-5-6655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6:24.412"/>
    </inkml:context>
    <inkml:brush xml:id="br0">
      <inkml:brushProperty name="width" value="0.05" units="cm"/>
      <inkml:brushProperty name="height" value="0.05" units="cm"/>
      <inkml:brushProperty name="color" value="#E71224"/>
    </inkml:brush>
  </inkml:definitions>
  <inkml:trace contextRef="#ctx0" brushRef="#br0">8865 275 24575,'-5'1'0,"0"0"0,-1 1 0,1 0 0,0 0 0,0 0 0,0 1 0,0 0 0,-8 5 0,-12 6 0,2-3 0,-13 6 0,-64 20 0,89-34 0,0-1 0,0 1 0,0-2 0,-1 1 0,1-2 0,0 1 0,-1-2 0,1 1 0,0-2 0,-19-4 0,23 4 0,0 0 0,1-1 0,0 0 0,0-1 0,0 1 0,0-1 0,1-1 0,-1 1 0,1-1 0,0 1 0,-8-11 0,-2-6 0,-25-43 0,0-1 0,32 55 0,0 1 0,0 0 0,-1 0 0,0 1 0,0 0 0,-1 0 0,0 1 0,-1 0 0,1 1 0,-1 1 0,0-1 0,-13-3 0,7 4 0,1 1 0,-1 1 0,0 0 0,0 1 0,0 1 0,-1 1 0,-30 3 0,6 4 0,1 1 0,0 3 0,1 1 0,0 2 0,1 2 0,-47 25 0,51-23 0,0 1 0,1 2 0,1 1 0,1 1 0,-34 35 0,62-54 0,0 0 0,0-1 0,0 1 0,0-1 0,-1 1 0,1-1 0,-8 3 0,10-5 0,0-1 0,0 1 0,0-1 0,0 1 0,0-1 0,0 0 0,0 0 0,-1 0 0,1 0 0,0 0 0,0 0 0,0-1 0,0 1 0,0-1 0,0 0 0,0 1 0,0-1 0,0 0 0,0 0 0,0 0 0,-2-3 0,-24-16 0,2-2 0,-28-29 0,0-1 0,21 23 0,-1 1 0,-1 1 0,-1 3 0,-49-26 0,69 42 0,-1 1 0,0 0 0,0 1 0,-1 1 0,0 1 0,0 0 0,0 2 0,0 0 0,-1 1 0,1 0 0,0 2 0,-34 4 0,23 2 0,0 1 0,0 1 0,1 2 0,1 0 0,-28 17 0,-125 83 0,142-86 0,-44 33 0,48-33 0,0-1 0,-2-2 0,-56 26 0,86-45 0,-1 0 0,1-1 0,-1 0 0,0-1 0,0 0 0,0 0 0,0 0 0,-10-1 0,13 0 0,1-1 0,0 1 0,-1-1 0,1 0 0,0 0 0,0 0 0,-1 0 0,1-1 0,0 1 0,0-1 0,0 0 0,1 0 0,-1 0 0,0 0 0,1 0 0,-1-1 0,1 1 0,0-1 0,-3-3 0,-48-88 0,38 65 0,0 2 0,-22-30 0,26 43 0,-1 0 0,0 1 0,-1 0 0,-1 1 0,0 0 0,0 1 0,-1 0 0,-1 2 0,1 0 0,-2 0 0,1 2 0,-1 0 0,0 0 0,-1 2 0,1 0 0,-1 1 0,0 1 0,0 1 0,-1 1 0,-34 1 0,15 3 0,-1 2 0,1 1 0,0 2 0,1 2 0,-61 24 0,-176 96 0,119-52 0,133-67 0,-1-2 0,0-1 0,0 0 0,-1-2 0,1 0 0,-45 3 0,54-8 0,1-1 0,-1-1 0,0 0 0,1 0 0,-1-2 0,1 0 0,-1 0 0,1-1 0,0-1 0,0 0 0,1-1 0,0 0 0,-17-11 0,9 0 0,0-1 0,1-1 0,0 0 0,2-1 0,1-1 0,-28-46 0,35 54 0,7 9 0,-1 0 0,1 0 0,-1 1 0,0-1 0,0 1 0,0 0 0,0 0 0,-1 0 0,1 0 0,-1 1 0,0-1 0,0 1 0,0 0 0,0 0 0,0 1 0,0-1 0,0 1 0,-1 0 0,-7-2 0,5 3 0,0 1 0,-1-1 0,1 1 0,0 1 0,0-1 0,-1 1 0,2 1 0,-1-1 0,0 1 0,0 0 0,-8 6 0,-109 71 0,-10 6 0,117-77 0,-1-1 0,0 0 0,0-2 0,-1 0 0,0-1 0,-25 4 0,24-7 0,-1-1 0,1-1 0,-1 0 0,1-1 0,-1-2 0,-39-9 0,7-4 0,-66-31 0,-40-12 0,134 51 0,0 2 0,0 0 0,-1 2 0,-39-1 0,56 5 0,0 1 0,0 0 0,0 1 0,0 0 0,1 0 0,-1 1 0,1 0 0,-1 0 0,1 1 0,0 0 0,-14 11 0,-5 5 0,-46 45 0,34-28 0,26-25 0,-5 4 0,0 0 0,0-2 0,-28 17 0,42-28 0,-1 0 0,0-1 0,0 0 0,1 0 0,-1 0 0,0 0 0,-1-1 0,1 0 0,0 0 0,0 0 0,-1-1 0,1 0 0,0 0 0,0 0 0,-1 0 0,1-1 0,0 0 0,0 0 0,0-1 0,-9-3 0,-8-8 0,0-1 0,1-1 0,1-1 0,0-1 0,-30-34 0,22 23 0,-45-37 0,53 50 0,0 1 0,-1 1 0,-1 1 0,0 1 0,-1 1 0,0 1 0,0 1 0,-30-7 0,37 13 0,1-1 0,-1 2 0,0 0 0,1 1 0,-1 0 0,0 2 0,1-1 0,-1 2 0,1 0 0,0 1 0,0 1 0,0 0 0,0 1 0,-14 8 0,3 2 0,1 2 0,0 0 0,2 2 0,0 1 0,-36 41 0,7-7 0,45-48 0,0 0 0,-1 0 0,0-1 0,0 0 0,-1-1 0,0 1 0,0-2 0,0 1 0,0-1 0,-1-1 0,-11 4 0,14-6 0,1 0 0,0-1 0,0 1 0,-1-1 0,1 0 0,0-1 0,0 1 0,-1-1 0,1-1 0,0 1 0,0-1 0,0 0 0,0 0 0,1-1 0,-1 0 0,1 0 0,-1 0 0,1 0 0,-7-7 0,4 3 0,1 0 0,0-1 0,0 0 0,1 0 0,0-1 0,0 1 0,-7-17 0,-1-5 0,-9-35 0,1 4 0,21 57 0,0 1 0,-1-1 0,1 1 0,-1 0 0,0 0 0,0 0 0,0 0 0,0 0 0,-1 0 0,1 0 0,-1 1 0,1-1 0,-1 1 0,0 0 0,0 0 0,0 0 0,-1 0 0,1 0 0,-5-1 0,5 2 0,-1 1 0,1 0 0,-1-1 0,1 1 0,-1 1 0,1-1 0,-1 0 0,1 1 0,-1 0 0,1 0 0,-1 0 0,1 0 0,0 0 0,-1 1 0,1 0 0,0-1 0,0 1 0,0 0 0,0 1 0,-2 1 0,-15 14 0,2 1 0,-28 35 0,26-29 0,-31 29 0,27-35 0,0 0 0,-2-2 0,0-1 0,0-1 0,-1-1 0,-1-1 0,-1-1 0,1-2 0,-55 12 0,16-10 0,0-2 0,-1-3 0,-89-3 0,146-4 0,-30-2 0,39 2 0,0 0 0,1 0 0,-1-1 0,0 1 0,0 0 0,1-1 0,-1 0 0,1 1 0,-1-1 0,1 0 0,-1 0 0,1 0 0,-1 0 0,1 0 0,0 0 0,-1 0 0,1-1 0,-2-1 0,3 2 0,0 0 0,0 0 0,0-1 0,-1 1 0,1 0 0,0 0 0,0 0 0,1 0 0,-1 0 0,0-1 0,0 1 0,0 0 0,1 0 0,-1 0 0,1 0 0,-1 0 0,1 0 0,-1 0 0,1 0 0,0 0 0,-1 0 0,1 0 0,0 0 0,0 1 0,-1-1 0,1 0 0,0 0 0,0 1 0,1-2 0,35-22 0,-29 19 0,21-13-1365,-3 0-5461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4:01:29.070"/>
    </inkml:context>
    <inkml:brush xml:id="br0">
      <inkml:brushProperty name="width" value="0.05" units="cm"/>
      <inkml:brushProperty name="height" value="0.05" units="cm"/>
      <inkml:brushProperty name="color" value="#E71224"/>
    </inkml:brush>
  </inkml:definitions>
  <inkml:trace contextRef="#ctx0" brushRef="#br0">72 418 24575,'-8'-15'0,"-2"-4"0,0 0 0,1 0 0,1-1 0,1 1 0,1-2 0,1 1 0,-3-24 0,8 36 0,3 7 0,8 15 0,8 25 0,22 53 0,-5 2 0,35 139 0,-69-338 0,12-87 0,-10 166 0,1-1 0,1 2 0,2-1 0,0 1 0,15-31 0,-22 53 0,0 0 0,1 0 0,-1 1 0,1-1 0,-1 0 0,1 1 0,0-1 0,0 1 0,0 0 0,0-1 0,1 1 0,-1 0 0,0 1 0,1-1 0,0 0 0,-1 1 0,1-1 0,0 1 0,0 0 0,0 0 0,0 0 0,0 0 0,0 0 0,0 1 0,0-1 0,0 1 0,0 0 0,0 0 0,0 0 0,0 0 0,0 1 0,0-1 0,0 1 0,0 0 0,0 0 0,0 0 0,0 0 0,0 0 0,0 1 0,-1-1 0,1 1 0,-1 0 0,1 0 0,-1 0 0,3 3 0,13 12 0,-1 1 0,-1 2 0,-1-1 0,0 2 0,-2 0 0,0 0 0,-2 1 0,0 1 0,11 35 0,-14-42 0,-1-15 0,2-25 0,-5 12 0,6-16 0,20-42 0,-25 60 0,1 0 0,0 1 0,0 0 0,1 0 0,0 0 0,0 1 0,12-11 0,-16 17 0,0 0 0,-1 0 0,1 0 0,0 0 0,0 0 0,0 0 0,0 1 0,0 0 0,0 0 0,0 0 0,1 0 0,-1 0 0,0 0 0,1 1 0,-1 0 0,1-1 0,-1 1 0,0 0 0,1 1 0,-1-1 0,0 1 0,1-1 0,-1 1 0,0 0 0,1 1 0,-1-1 0,0 0 0,0 1 0,0-1 0,0 1 0,-1 0 0,1 0 0,0 0 0,-1 1 0,1-1 0,3 6 0,6 8 0,0 0 0,-1 1 0,-1 0 0,0 0 0,6 20 0,-9-21 0,14 33 0,-14-31 0,1 1 0,0-1 0,1 0 0,1 0 0,19 24 0,-26-38 0,0-1 0,0 0 0,1 0 0,-1 0 0,1 0 0,-1-1 0,1 1 0,0-1 0,0 0 0,0 0 0,0-1 0,0 1 0,1-1 0,-1 0 0,0 0 0,1 0 0,-1 0 0,1-1 0,-1 0 0,1 0 0,-1 0 0,1 0 0,-1-1 0,0 0 0,1 0 0,-1 0 0,0 0 0,1-1 0,-1 0 0,5-3 0,8-4 0,0 0 0,-1-2 0,0 0 0,0-1 0,-2 0 0,1-1 0,-2-1 0,19-24 0,-9 7 0,-1-1 0,-1 0 0,20-46 0,-28 50 0,17-56 0,-27 75 0,-1 0 0,1-1 0,-2 0 0,0 1 0,0-1 0,0 0 0,-2 0 0,1 0 0,-1 1 0,-2-11 0,2 18 0,1 0 0,-1 0 0,0 0 0,1 0 0,-1 0 0,0 0 0,0 0 0,0 0 0,-1 0 0,1 0 0,0 1 0,-1-1 0,1 1 0,-1-1 0,0 1 0,1-1 0,-1 1 0,0 0 0,0 0 0,-4-2 0,3 2 0,0 1 0,0-1 0,0 1 0,-1-1 0,1 1 0,0 0 0,0 0 0,-1 1 0,1-1 0,0 1 0,0-1 0,-5 3 0,-2 0 0,1 1 0,0 1 0,0-1 0,1 2 0,-1-1 0,1 1 0,0 0 0,-7 8 0,7-5 5,1 0 0,1 1 0,0-1 0,0 1 0,1 1 0,0-1 0,1 1 0,0 0 0,0 0 0,2 0 0,-1 0 0,1 0 0,1 1 0,0-1 0,0 1 0,2-1 0,-1 1 0,1-1 0,1 1 0,0-1 0,0 0 0,2 0 0,4 14 0,-3-14-23,-1 0-1,1 0 1,1-1 0,0 1 0,1-2-1,0 1 1,0-1 0,1 0 0,0 0-1,10 8 1,-11-11-68,0-1 1,1 0-1,-1-1 1,1 1-1,0-2 0,0 1 1,0-1-1,1 0 1,-1 0-1,1-1 0,0-1 1,-1 1-1,1-1 1,11-1-1,20-2-6740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4:01:29.462"/>
    </inkml:context>
    <inkml:brush xml:id="br0">
      <inkml:brushProperty name="width" value="0.05" units="cm"/>
      <inkml:brushProperty name="height" value="0.05" units="cm"/>
      <inkml:brushProperty name="color" value="#E71224"/>
    </inkml:brush>
  </inkml:definitions>
  <inkml:trace contextRef="#ctx0" brushRef="#br0">33 102 24575,'0'0'0,"0"-1"0,-1 0 0,1 0 0,-1 1 0,1-1 0,-1 1 0,1-1 0,-1 0 0,1 1 0,-1-1 0,0 1 0,1-1 0,-1 1 0,0 0 0,0-1 0,1 1 0,-1 0 0,0-1 0,0 1 0,1 0 0,-1 0 0,0 0 0,0 0 0,0 0 0,1 0 0,-1 0 0,0 0 0,0 0 0,0 0 0,1 0 0,-1 0 0,0 0 0,0 1 0,1-1 0,-1 0 0,0 1 0,0-1 0,1 0 0,-1 1 0,0 0 0,0 0 0,0 1 0,1-1 0,-1 1 0,0-1 0,1 1 0,0-1 0,-1 1 0,1 0 0,0-1 0,0 1 0,0-1 0,0 1 0,0 0 0,0-1 0,1 1 0,-1-1 0,1 1 0,-1 0 0,1-1 0,0 2 0,35 80 0,-15-35 0,29 93 0,-49-137 0,8 27 0,-9-30 0,0 0 0,1 0 0,-1 0 0,0 0 0,1 0 0,-1 0 0,1 0 0,-1 0 0,1 0 0,-1 0 0,1 0 0,0 0 0,-1 0 0,1 0 0,0 0 0,0-1 0,0 1 0,0 0 0,1 0 0,-1-2 0,0 0 0,0 0 0,0 0 0,0 0 0,0 0 0,0-1 0,-1 1 0,1 0 0,0 0 0,-1-1 0,1 1 0,-1-1 0,1 1 0,-1 0 0,0-1 0,0-1 0,2-1 0,24-102 0,-18 65 0,1 2 0,3-1 0,1 1 0,33-66 0,-44 101 0,0 0 0,1 0 0,0 0 0,-1 0 0,1 0 0,1 1 0,-1 0 0,0-1 0,1 1 0,0 0 0,-1 1 0,1-1 0,0 1 0,1 0 0,-1 0 0,0 0 0,0 0 0,6-1 0,-6 3 0,0 0 0,0 0 0,0 0 0,0 0 0,1 1 0,-1 0 0,0-1 0,0 1 0,0 1 0,0-1 0,0 1 0,-1-1 0,1 1 0,0 1 0,-1-1 0,1 0 0,-1 1 0,0-1 0,0 1 0,4 4 0,8 10-105,0 1 0,-2-1 0,0 2 0,-1 0 0,-1 1 0,-1 0 0,-1 0 0,0 1 0,-2 0 0,0 1 0,-2-1 0,5 35 0,-6-20-6721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4:01:29.792"/>
    </inkml:context>
    <inkml:brush xml:id="br0">
      <inkml:brushProperty name="width" value="0.05" units="cm"/>
      <inkml:brushProperty name="height" value="0.05" units="cm"/>
      <inkml:brushProperty name="color" value="#E71224"/>
    </inkml:brush>
  </inkml:definitions>
  <inkml:trace contextRef="#ctx0" brushRef="#br0">1 86 24575,'0'-81'0,"1"77"0,0 5 0,4 14 0,5 26 0,12 65 0,5 0 0,41 101 0,-56-175-120,50 154-1125,-54-148-5581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4:01:30.165"/>
    </inkml:context>
    <inkml:brush xml:id="br0">
      <inkml:brushProperty name="width" value="0.05" units="cm"/>
      <inkml:brushProperty name="height" value="0.05" units="cm"/>
      <inkml:brushProperty name="color" value="#E71224"/>
    </inkml:brush>
  </inkml:definitions>
  <inkml:trace contextRef="#ctx0" brushRef="#br0">0 241 24575,'0'-9'0,"0"-12"0,0-8 0,0-3 0,0-1 0,0 1 0,5 5 0,5 8 0,7 7 0,9 5 0,10 4 0,8 3 0,5-4 0,9-1 0,4 1 0,-9 0-8191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4:01:30.668"/>
    </inkml:context>
    <inkml:brush xml:id="br0">
      <inkml:brushProperty name="width" value="0.05" units="cm"/>
      <inkml:brushProperty name="height" value="0.05" units="cm"/>
      <inkml:brushProperty name="color" value="#E71224"/>
    </inkml:brush>
  </inkml:definitions>
  <inkml:trace contextRef="#ctx0" brushRef="#br0">1 391 24575,'3'-15'0,"3"29"0,9 43 0,-12-48 0,16 73 0,-10-37 0,2 0 0,26 64 0,-36-106 0,0-1 0,0 1 0,0-1 0,0 1 0,1-1 0,-1 0 0,1 0 0,0 0 0,0 0 0,3 3 0,-5-5 0,0 0 0,0 0 0,0 0 0,0 0 0,0 0 0,1 0 0,-1 0 0,0 0 0,0 0 0,0 0 0,0 0 0,1 0 0,-1 0 0,0 0 0,0 0 0,0 0 0,0 0 0,0 0 0,1 0 0,-1 0 0,0 0 0,0 0 0,0 0 0,0-1 0,0 1 0,0 0 0,1 0 0,-1 0 0,0 0 0,0 0 0,0 0 0,0 0 0,0-1 0,0 1 0,0 0 0,0 0 0,0 0 0,0 0 0,0 0 0,0-1 0,0 1 0,0 0 0,0 0 0,0 0 0,0 0 0,0-1 0,0 1 0,0 0 0,-1-21 0,-36-143 0,19 93 0,3-2 0,-11-144 0,26 208 0,0 0 0,0 0 0,1 0 0,0 1 0,1-1 0,0 0 0,0 0 0,1 1 0,0-1 0,0 1 0,1 0 0,6-11 0,-5 13 0,0 0 0,0 0 0,1 1 0,0 0 0,0 0 0,0 0 0,0 0 0,1 1 0,0 0 0,0 0 0,0 1 0,0 0 0,0 0 0,11-2 0,24-3 0,-1 2 0,1 1 0,1 2 0,-1 3 0,64 5 0,-95-4 0,0 0 0,-1 1 0,1 0 0,-1 1 0,17 6 0,-25-8 0,0 0 0,0-1 0,-1 1 0,1 0 0,0 0 0,0 0 0,-1 0 0,1 0 0,0 0 0,-1 1 0,0-1 0,1 0 0,-1 1 0,0-1 0,1 1 0,-1 0 0,0-1 0,0 1 0,0 0 0,-1 0 0,1-1 0,0 1 0,-1 0 0,1 0 0,-1 0 0,1 0 0,-1 0 0,0 0 0,0 0 0,0 0 0,0 0 0,0 0 0,-1 0 0,1 0 0,0 0 0,-1-1 0,0 1 0,0 3 0,-3 1 0,1-1 0,0 1 0,-1-1 0,0 0 0,0 0 0,-1 0 0,1-1 0,-1 1 0,0-1 0,-6 3 0,-60 36 0,50-32 0,-53 27 0,41-22 0,-58 37 0,90-52 0,0-1 0,0 1 0,0 0 0,0-1 0,0 1 0,0 0 0,0 0 0,0 0 0,1 0 0,-1 0 0,0 0 0,1 0 0,-1 0 0,1 0 0,-2 3 0,2-4 0,0 1 0,0-1 0,1 1 0,-1-1 0,0 1 0,0-1 0,0 1 0,0-1 0,0 0 0,1 1 0,-1-1 0,0 1 0,0-1 0,1 1 0,-1-1 0,0 0 0,1 1 0,-1-1 0,0 0 0,1 1 0,-1-1 0,1 0 0,-1 0 0,1 1 0,-1-1 0,1 0 0,5 2 0,0 0 0,1 0 0,-1 0 0,11 0 0,-6 0 0,58 8 0,63 14 0,-112-19 0,-1 1 0,0 0 0,-1 1 0,31 17 0,-45-22 0,-1 1 0,1-1 0,0 1 0,-1-1 0,1 1 0,-1 0 0,0 0 0,0 0 0,0 1 0,0-1 0,-1 1 0,1 0 0,-1-1 0,0 1 0,3 8 0,-5-9 0,1 0 0,-1 0 0,0 0 0,0 1 0,0-1 0,-1 0 0,1 0 0,-1 0 0,1 0 0,-1 0 0,0 0 0,0 0 0,-1 0 0,1 0 0,-1 0 0,1 0 0,-1-1 0,0 1 0,0 0 0,0-1 0,0 0 0,-4 3 0,-10 10 0,-1 0 0,0-2 0,-2 0 0,1-1 0,-1-1 0,-1 0 0,0-2 0,-42 14 0,58-22-114,-1 1 1,1-1-1,-1 0 0,1-1 0,-1 1 1,1-1-1,-1 0 0,1 0 0,-1-1 1,0 1-1,-7-3 0,-6-5-6712</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4:01:31.007"/>
    </inkml:context>
    <inkml:brush xml:id="br0">
      <inkml:brushProperty name="width" value="0.05" units="cm"/>
      <inkml:brushProperty name="height" value="0.05" units="cm"/>
      <inkml:brushProperty name="color" value="#E71224"/>
    </inkml:brush>
  </inkml:definitions>
  <inkml:trace contextRef="#ctx0" brushRef="#br0">1 318 24575,'4'0'0,"7"0"0,1 5 0,3 1 0,-1 5 0,-2 4 0,-5 5 0,3 4 0,3 2 0,5 1 0,-1 1 0,1 1 0,3-1 0,1 0 0,-2 0 0,0-1 0,-4-4-8191</inkml:trace>
  <inkml:trace contextRef="#ctx0" brushRef="#br0" timeOffset="1">82 46 24575,'0'-5'0,"0"-6"0,0-6 0,0 5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4:01:31.395"/>
    </inkml:context>
    <inkml:brush xml:id="br0">
      <inkml:brushProperty name="width" value="0.05" units="cm"/>
      <inkml:brushProperty name="height" value="0.05" units="cm"/>
      <inkml:brushProperty name="color" value="#E71224"/>
    </inkml:brush>
  </inkml:definitions>
  <inkml:trace contextRef="#ctx0" brushRef="#br0">57 80 24575,'-8'0'0,"5"0"0,0 1 0,-1-1 0,1 0 0,0 0 0,0-1 0,0 1 0,-1-1 0,1 1 0,0-1 0,0 0 0,0 0 0,0-1 0,-5-2 0,35 12 0,-6 6 0,0 1 0,-1 1 0,20 21 0,-31-28 0,-1-1 0,-2 0 0,1 0 0,-1 1 0,0-1 0,8 20 0,1-1 0,-15-27 0,0 1 0,0-1 0,0 1 0,1-1 0,-1 1 0,0-1 0,0 0 0,1 1 0,-1-1 0,0 1 0,0-1 0,1 1 0,-1-1 0,1 0 0,-1 1 0,0-1 0,1 0 0,-1 1 0,1-1 0,-1 0 0,1 0 0,-1 1 0,1-1 0,-1 0 0,1 0 0,-1 0 0,1 0 0,-1 0 0,1 0 0,-1 0 0,1 0 0,-1 0 0,1 0 0,-1 0 0,1 0 0,-1 0 0,1 0 0,-1 0 0,1 0 0,-1-1 0,1 1 0,-1 0 0,1 0 0,-1-1 0,1 1 0,-1 0 0,0 0 0,1-1 0,-1 1 0,0-1 0,1 1 0,-1 0 0,0-1 0,1 1 0,-1-1 0,0 1 0,0-1 0,1 1 0,-1-1 0,0 1 0,0-1 0,17-42 0,-12 29 0,7-19 0,-3 8 0,2 1 0,16-31 0,-24 50 0,0-1 0,1 1 0,-1 0 0,1 0 0,1 0 0,-1 1 0,0-1 0,1 1 0,0 0 0,0 1 0,0-1 0,1 1 0,-1 0 0,1 0 0,7-2 0,-10 4 0,0 1 0,1 0 0,-1 0 0,1 0 0,-1 0 0,1 0 0,-1 1 0,1 0 0,-1-1 0,0 1 0,1 0 0,-1 1 0,0-1 0,0 1 0,0-1 0,0 1 0,0 0 0,0 0 0,0 0 0,-1 1 0,1-1 0,-1 0 0,3 4 0,5 5 0,-2 0 0,1 0 0,-2 1 0,10 17 0,43 101-1365,-47-109-5461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4:01:31.861"/>
    </inkml:context>
    <inkml:brush xml:id="br0">
      <inkml:brushProperty name="width" value="0.05" units="cm"/>
      <inkml:brushProperty name="height" value="0.05" units="cm"/>
      <inkml:brushProperty name="color" value="#E71224"/>
    </inkml:brush>
  </inkml:definitions>
  <inkml:trace contextRef="#ctx0" brushRef="#br0">461 437 24575,'-8'-1'0,"0"0"0,1-1 0,-1 0 0,1 0 0,-1-1 0,-12-6 0,-9-3 0,5 3 0,-1 2 0,1 1 0,-1 0 0,-1 2 0,-44-1 0,62 5 0,1 0 0,0 1 0,0-1 0,0 2 0,0-1 0,0 1 0,0 0 0,0 0 0,0 1 0,1 0 0,-1 0 0,1 1 0,0 0 0,0 0 0,0 0 0,1 1 0,-1-1 0,1 2 0,0-1 0,1 0 0,-1 1 0,1 0 0,0 0 0,1 0 0,-5 9 0,6-10 0,-1 0 0,1 0 0,1 0 0,-1 1 0,1-1 0,0 0 0,0 1 0,0-1 0,1 1 0,0-1 0,0 1 0,0-1 0,1 1 0,0-1 0,0 0 0,0 1 0,1-1 0,0 0 0,0 0 0,0 0 0,0 0 0,1 0 0,0-1 0,0 1 0,0-1 0,0 1 0,1-1 0,0 0 0,0-1 0,8 7 0,-2-3 0,0 0 0,1 0 0,0-1 0,0-1 0,0 0 0,1-1 0,0 0 0,0 0 0,0-2 0,0 1 0,0-1 0,22 0 0,-22-2 0,1-1 0,-1 0 0,1-1 0,-1-1 0,0 0 0,1 0 0,-1-1 0,-1 0 0,1-1 0,12-8 0,-17 9 0,0-1 0,0 0 0,-1 0 0,0 0 0,0-1 0,0 1 0,-1-2 0,0 1 0,0 0 0,0-1 0,-1 0 0,0 0 0,0 0 0,-1-1 0,0 1 0,4-15 0,-4 1 0,0 0 0,-1 0 0,-1 0 0,-1 0 0,-1 0 0,-1 0 0,-1 0 0,0 0 0,-11-31 0,-8-14 0,-45-95 0,54 133 0,-5-1 0,18 29 0,0 0 0,0 0 0,0 0 0,0 0 0,-1 0 0,1 0 0,0 0 0,0-1 0,0 1 0,0 0 0,0 0 0,0 0 0,0 0 0,0 0 0,0 0 0,0 0 0,-1 0 0,1 0 0,0 0 0,0 0 0,0 0 0,0 0 0,0 0 0,0 0 0,0 0 0,0 0 0,-1 0 0,1 0 0,0 0 0,0 0 0,0 0 0,0 0 0,0 0 0,0 0 0,0 0 0,0 0 0,0 0 0,-1 0 0,1 0 0,0 1 0,0-1 0,0 0 0,0 0 0,0 0 0,0 0 0,0 0 0,0 0 0,0 0 0,0 0 0,0 0 0,0 0 0,0 1 0,0-1 0,0 0 0,0 0 0,0 0 0,0 0 0,0 0 0,0 0 0,0 0 0,0 0 0,0 1 0,0-1 0,0 0 0,3 20 0,33 92 0,5-1 0,57 107 0,7 3-1365,-93-194-5461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4:01:32.220"/>
    </inkml:context>
    <inkml:brush xml:id="br0">
      <inkml:brushProperty name="width" value="0.05" units="cm"/>
      <inkml:brushProperty name="height" value="0.05" units="cm"/>
      <inkml:brushProperty name="color" value="#E71224"/>
    </inkml:brush>
  </inkml:definitions>
  <inkml:trace contextRef="#ctx0" brushRef="#br0">0 1 24575,'5'4'0,"6"7"0,6 6 0,0 4 0,1 4 0,3 2 0,-2 1 0,0 5 0,-3 2 0,-5-1 0,1-6 0,-1-3 0,-4-6-8191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4:01:32.565"/>
    </inkml:context>
    <inkml:brush xml:id="br0">
      <inkml:brushProperty name="width" value="0.05" units="cm"/>
      <inkml:brushProperty name="height" value="0.05" units="cm"/>
      <inkml:brushProperty name="color" value="#E71224"/>
    </inkml:brush>
  </inkml:definitions>
  <inkml:trace contextRef="#ctx0" brushRef="#br0">29 23 24575,'0'-4'0,"-5"-7"0,-1 4 0,0 7 0,1 8 0,1 8 0,2 1-8191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6:24.926"/>
    </inkml:context>
    <inkml:brush xml:id="br0">
      <inkml:brushProperty name="width" value="0.05" units="cm"/>
      <inkml:brushProperty name="height" value="0.05" units="cm"/>
      <inkml:brushProperty name="color" value="#E71224"/>
    </inkml:brush>
  </inkml:definitions>
  <inkml:trace contextRef="#ctx0" brushRef="#br0">951 1 24575,'-24'-1'0,"0"2"0,0 0 0,0 1 0,0 1 0,1 2 0,-1 0 0,-43 17 0,-3 12 0,2 4 0,-88 64 0,57-36 0,-167 122 0,258-181 0,0-1 0,1 1 0,0 0 0,1 1 0,-7 9 0,12-15 0,0-1 0,0 0 0,0 1 0,0-1 0,0 1 0,1 0 0,-1-1 0,1 1 0,-1-1 0,1 1 0,0 0 0,-1-1 0,1 1 0,0 0 0,0 0 0,0-1 0,0 1 0,0 0 0,1-1 0,-1 1 0,1 0 0,-1-1 0,1 1 0,-1-1 0,1 1 0,0-1 0,0 1 0,-1-1 0,1 1 0,0-1 0,1 0 0,-1 1 0,0-1 0,0 0 0,0 0 0,1 0 0,2 2 0,14 7 0,1 0 0,0 0 0,1-2 0,25 7 0,37 17 0,-40-11 0,0 2 0,-1 2 0,-2 1 0,0 3 0,-2 1 0,-2 1 0,0 2 0,33 42 0,44 57-1365,-100-118-5461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4:01:33.112"/>
    </inkml:context>
    <inkml:brush xml:id="br0">
      <inkml:brushProperty name="width" value="0.05" units="cm"/>
      <inkml:brushProperty name="height" value="0.05" units="cm"/>
      <inkml:brushProperty name="color" value="#E71224"/>
    </inkml:brush>
  </inkml:definitions>
  <inkml:trace contextRef="#ctx0" brushRef="#br0">19 110 24575,'0'0'0,"-1"0"0,0 0 0,1 0 0,-1-1 0,0 1 0,1 0 0,-1 0 0,0 0 0,1 0 0,-1 0 0,0 0 0,1 1 0,-1-1 0,0 0 0,1 0 0,-1 0 0,0 1 0,1-1 0,-1 0 0,1 1 0,-1-1 0,0 0 0,1 1 0,-1-1 0,1 1 0,-1-1 0,1 1 0,0-1 0,-1 1 0,10 17 0,-2-9 0,9 13 0,-1 1 0,-1 1 0,-1 0 0,-1 1 0,-1 0 0,-2 0 0,9 35 0,-10-36 0,-8-24 0,0 0 0,1 1 0,-1-1 0,0 0 0,0 1 0,0-1 0,1 0 0,-1 0 0,0 0 0,0 1 0,1-1 0,-1 0 0,0 0 0,0 0 0,1 0 0,-1 1 0,0-1 0,1 0 0,-1 0 0,0 0 0,0 0 0,1 0 0,-1 0 0,0 0 0,1 0 0,-1 0 0,0 0 0,1 0 0,-1 0 0,0 0 0,1 0 0,-1 0 0,0 0 0,1 0 0,2-3 0,0 0 0,0 0 0,0 0 0,0-1 0,-1 1 0,1-1 0,2-6 0,-4 9 0,14-23 0,58-85 0,-63 95 0,1 1 0,1 0 0,0 1 0,0 0 0,21-14 0,-31 24 0,1 1 0,-1-1 0,1 1 0,0-1 0,-1 1 0,1 0 0,0 0 0,0 0 0,0 0 0,-1 1 0,1-1 0,0 1 0,0-1 0,0 1 0,0 0 0,0 0 0,0 1 0,0-1 0,0 1 0,5 1 0,-4 0 0,0 0 0,0 0 0,0 1 0,0 0 0,0-1 0,-1 1 0,1 1 0,-1-1 0,0 0 0,0 1 0,0 0 0,2 4 0,5 10 0,0 0 0,-1 1 0,-2 1 0,10 34 0,-9-26 0,-2-5 0,13 36 0,-16-54 0,-1 1 0,1-1 0,0 0 0,0 0 0,0 0 0,1 0 0,-1-1 0,1 1 0,0-1 0,1 0 0,8 6 0,-11-8 0,1-1 0,-1 0 0,0 0 0,1 0 0,-1 0 0,1-1 0,-1 1 0,1-1 0,0 1 0,-1-1 0,1 0 0,-1 0 0,1 0 0,0 0 0,-1 0 0,1-1 0,3 0 0,0-1 0,-1 0 0,1-1 0,-1 1 0,1-1 0,-1 0 0,0-1 0,6-4 0,5-6 0,-1-1 0,0-1 0,14-20 0,-3 2 0,41-72 0,-56 87 0,-2 0 0,-1-1 0,0 0 0,-1-1 0,7-36 0,-14 54 0,1-1 0,-1 1 0,0-1 0,1 1 0,-2 0 0,1-1 0,0 1 0,-1-1 0,1 1 0,-1 0 0,0-1 0,0 1 0,0 0 0,-1 0 0,1 0 0,-1 0 0,1 0 0,-3-3 0,2 4 0,0 1 0,0 0 0,1-1 0,-1 1 0,0 0 0,0 0 0,0 0 0,0 1 0,-1-1 0,1 0 0,0 1 0,0-1 0,0 1 0,0 0 0,-1 0 0,1 0 0,0 0 0,0 0 0,-1 0 0,1 0 0,0 1 0,0-1 0,0 1 0,0 0 0,0-1 0,0 1 0,0 0 0,-3 2 0,-8 4 0,0 0 0,1 1 0,0 1 0,1 0 0,-1 0 0,-13 16 0,17-16 0,1-1 0,-1 1 0,2 0 0,0 1 0,0-1 0,0 1 0,1 1 0,-7 19 0,12-28 0,-1 0 0,1 0 0,-1 0 0,1 0 0,0 0 0,-1 0 0,1 0 0,0 0 0,0 0 0,1 0 0,-1 0 0,0 0 0,1 0 0,-1 0 0,1-1 0,-1 1 0,1 0 0,1 2 0,-1-3 0,0 0 0,0 0 0,0 0 0,0-1 0,0 1 0,0 0 0,0 0 0,0-1 0,1 1 0,-1 0 0,0-1 0,1 1 0,-1-1 0,0 0 0,1 0 0,-1 1 0,0-1 0,1 0 0,1 0 0,3-1 0,1 1 0,-1-1 0,0 0 0,0-1 0,0 0 0,0 0 0,-1 0 0,1-1 0,10-5 0,12-12 0,-23 15 0,2 0 0,-1 0 0,0 1 0,1 0 0,0 0 0,0 0 0,0 1 0,1 0 0,14-3 0,-20 6 0,0 0 0,0 0 0,0 1 0,0-1 0,-1 1 0,1-1 0,0 1 0,0 0 0,-1-1 0,1 1 0,0 0 0,-1 0 0,1 0 0,-1 1 0,1-1 0,-1 0 0,0 0 0,1 1 0,-1-1 0,0 1 0,0-1 0,0 1 0,0 0 0,0-1 0,-1 1 0,1 0 0,0-1 0,0 3 0,3 9 0,0 0 0,4 25 0,-5-26 0,52 373 0,-23-127 0,51 190 0,-42-239 0,-37-190 0,-1-7 0,0 0 0,-1 0 0,-1 1 0,0-1 0,-1 1 0,-2 22 0,2-34 0,0-1 0,0 1 0,0-1 0,0 1 0,0 0 0,0-1 0,0 1 0,0 0 0,-1-1 0,1 1 0,0-1 0,-1 1 0,1 0 0,0-1 0,-1 1 0,1-1 0,0 1 0,-1-1 0,1 0 0,-1 1 0,1-1 0,-1 1 0,1-1 0,-1 0 0,0 1 0,1-1 0,-1 0 0,1 0 0,-1 1 0,0-1 0,1 0 0,-1 0 0,1 0 0,-1 0 0,0 0 0,-1 0 0,0 0 0,0-1 0,0 0 0,0 0 0,0 0 0,0 0 0,0 0 0,0-1 0,0 1 0,1-1 0,-3-1 0,-15-16 0,1-2 0,1 0 0,0 0 0,-24-46 0,-46-105 0,53 94 0,3-1 0,-40-165 0,59 185 0,2 1 0,3-2 0,3 1 0,2-1 0,7-64 0,-3 99 0,2 0 0,0 1 0,2 0 0,1 0 0,0 0 0,2 1 0,1 0 0,1 1 0,17-27 0,-21 39 0,0 0 0,0 1 0,1 0 0,0 0 0,1 0 0,0 2 0,0-1 0,1 1 0,0 0 0,0 1 0,1 0 0,-1 1 0,1 0 0,1 0 0,-1 1 0,0 1 0,1 0 0,0 1 0,0 0 0,22-1 0,-23 3-195,-1 1 0,1-1 0,0 2 0,-1 0 0,1 0 0,16 6 0,2 6-6631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4:01:38.995"/>
    </inkml:context>
    <inkml:brush xml:id="br0">
      <inkml:brushProperty name="width" value="0.05" units="cm"/>
      <inkml:brushProperty name="height" value="0.05" units="cm"/>
      <inkml:brushProperty name="color" value="#E71224"/>
    </inkml:brush>
  </inkml:definitions>
  <inkml:trace contextRef="#ctx0" brushRef="#br0">328 84 24575,'75'-64'0,"-73"62"0,0 0 0,0 0 0,1 0 0,-1 1 0,1-1 0,-1 0 0,1 1 0,0 0 0,0 0 0,5-2 0,-8 3 0,1 0 0,-1 0 0,0 0 0,0 0 0,0 0 0,1 0 0,-1 0 0,0 0 0,0 0 0,0 0 0,1 0 0,-1 0 0,0 0 0,0 0 0,0 0 0,1 0 0,-1 0 0,0 0 0,0 0 0,0 0 0,1 0 0,-1 1 0,0-1 0,0 0 0,0 0 0,0 0 0,1 0 0,-1 0 0,0 1 0,0-1 0,0 0 0,0 0 0,0 0 0,0 1 0,0-1 0,0 0 0,0 0 0,1 0 0,-1 1 0,0-1 0,0 0 0,0 0 0,0 0 0,0 1 0,0-1 0,-12 22 0,-88 104 0,54-72 0,3 2 0,-42 73 0,62-87 0,2 2 0,1 1 0,3 0 0,2 1 0,-19 96 0,24-88 0,4-31 0,2 0 0,1-1 0,1 1 0,0 32 0,6-49-1365</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4:01:39.461"/>
    </inkml:context>
    <inkml:brush xml:id="br0">
      <inkml:brushProperty name="width" value="0.05" units="cm"/>
      <inkml:brushProperty name="height" value="0.05" units="cm"/>
      <inkml:brushProperty name="color" value="#E71224"/>
    </inkml:brush>
  </inkml:definitions>
  <inkml:trace contextRef="#ctx0" brushRef="#br0">60 268 24575,'7'0'0,"0"-1"0,0 1 0,0-2 0,0 1 0,-1-1 0,1 0 0,0 0 0,-1-1 0,1 0 0,7-4 0,-10 4 0,0 1 0,0-1 0,-1 0 0,1 0 0,-1-1 0,0 1 0,0-1 0,0 1 0,0-1 0,0 0 0,-1 0 0,0 0 0,0-1 0,0 1 0,0 0 0,-1-1 0,1 0 0,-1 1 0,0-8 0,-1 5 0,0 0 0,-1-1 0,0 1 0,0 0 0,-1 0 0,0 0 0,0 0 0,-1 0 0,1 0 0,-2 0 0,1 1 0,-1 0 0,0-1 0,0 2 0,0-1 0,-1 0 0,0 1 0,0 0 0,-1 0 0,1 0 0,-1 1 0,0 0 0,0 0 0,-1 0 0,-10-4 0,15 7 0,0 1 0,0-1 0,0 1 0,0-1 0,0 1 0,0 0 0,0 0 0,0 0 0,0 0 0,0 0 0,0 0 0,0 1 0,0-1 0,0 1 0,0-1 0,0 1 0,0 0 0,0 0 0,0 0 0,0 0 0,-2 2 0,1-1 0,0 1 0,1 0 0,-1 0 0,1 0 0,0 1 0,0-1 0,0 0 0,0 1 0,1 0 0,-3 6 0,0 7 0,0 0 0,1 0 0,-1 34 0,3-18 40,0 1 0,6 39 0,-4-65-139,0 0 0,0 0 0,1 0 0,0 0 0,1 0 0,-1 0 0,2 0 0,-1-1 0,1 1 0,0-1 0,1 0 0,-1 0 0,1-1 0,10 10 0,5-1-6727</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4:01:40.010"/>
    </inkml:context>
    <inkml:brush xml:id="br0">
      <inkml:brushProperty name="width" value="0.05" units="cm"/>
      <inkml:brushProperty name="height" value="0.05" units="cm"/>
      <inkml:brushProperty name="color" value="#E71224"/>
    </inkml:brush>
  </inkml:definitions>
  <inkml:trace contextRef="#ctx0" brushRef="#br0">9 61 24575,'0'0'0,"0"0"0,0 0 0,-1-1 0,1 1 0,0 0 0,0 0 0,0 0 0,0-1 0,0 1 0,0 0 0,0 0 0,0 0 0,-1-1 0,1 1 0,0 0 0,0 0 0,0 0 0,0 0 0,-1 0 0,1 0 0,0-1 0,0 1 0,0 0 0,0 0 0,-1 0 0,1 0 0,0 0 0,0 0 0,-1 0 0,1 0 0,0 0 0,0 0 0,0 0 0,-1 0 0,1 0 0,0 0 0,0 0 0,0 0 0,-1 0 0,1 0 0,0 0 0,0 0 0,0 0 0,-1 1 0,1-1 0,0 0 0,0 0 0,0 0 0,-1 0 0,1 0 0,1 15 0,11 23 0,-11-36 0,15 52 0,16 100 0,-32-154 0,0 0 0,0 0 0,0 0 0,0-1 0,0 1 0,0 0 0,0 0 0,0 0 0,0 0 0,0 0 0,0 0 0,0 0 0,0 0 0,0 0 0,0 0 0,0 0 0,1-1 0,-1 1 0,0 0 0,0 0 0,0 0 0,0 0 0,0 0 0,0 0 0,0 0 0,0 0 0,0 0 0,0 0 0,1 0 0,-1 0 0,0 0 0,0 0 0,0 0 0,0 0 0,0 0 0,0 0 0,0 0 0,0 0 0,0 0 0,1 0 0,-1 0 0,0 0 0,0 0 0,0 0 0,0 0 0,0 0 0,0 0 0,0 0 0,0 0 0,0 1 0,0-1 0,0 0 0,1 0 0,-1 0 0,0 0 0,0 0 0,0 0 0,0 0 0,0 0 0,7-16 0,6-21 0,2-16 0,-9 27 0,1 0 0,1 0 0,2 1 0,0 0 0,27-45 0,-36 69 0,0-1 0,-1 1 0,1 0 0,0 0 0,0 1 0,0-1 0,-1 0 0,1 0 0,0 0 0,0 0 0,0 1 0,0-1 0,0 0 0,1 1 0,-1-1 0,0 1 0,0 0 0,0-1 0,0 1 0,1 0 0,-1-1 0,0 1 0,0 0 0,0 0 0,1 0 0,1 0 0,0 1 0,-1 0 0,0 0 0,0 1 0,0-1 0,0 0 0,0 1 0,0-1 0,0 1 0,0-1 0,-1 1 0,1 0 0,2 3 0,4 7 0,-1 0 0,-1 0 0,10 22 0,-9-13 0,-5-14 0,1 0 0,-1 0 0,1-1 0,7 13 0,-9-19 0,-1 0 0,0 1 0,1-1 0,-1 1 0,0-1 0,1 0 0,-1 1 0,0-1 0,1 0 0,-1 0 0,0 1 0,1-1 0,-1 0 0,1 0 0,-1 0 0,1 1 0,-1-1 0,1 0 0,-1 0 0,1 0 0,-1 0 0,1 0 0,-1 0 0,0 0 0,1 0 0,-1 0 0,1 0 0,-1 0 0,1 0 0,-1 0 0,1 0 0,-1-1 0,1 1 0,-1 0 0,1 0 0,-1-1 0,0 1 0,1 0 0,-1 0 0,1-1 0,-1 1 0,0 0 0,1-1 0,-1 1 0,0-1 0,0 1 0,1 0 0,-1-1 0,0 1 0,0-1 0,0 1 0,1-1 0,13-28 0,-13 25 0,10-31 0,5-16 0,-15 49 0,0-1 0,0 0 0,1 1 0,-1-1 0,1 1 0,0-1 0,-1 1 0,1 0 0,0-1 0,1 1 0,-1 0 0,0 0 0,4-2 0,-5 4 0,1 0 0,-1-1 0,0 1 0,0 0 0,0 0 0,0 0 0,0 0 0,0 0 0,1 0 0,-1 0 0,0 0 0,0 1 0,0-1 0,0 0 0,0 1 0,0-1 0,0 0 0,0 1 0,0 0 0,0-1 0,0 1 0,0 0 0,0-1 0,0 1 0,-1 0 0,1 0 0,0 0 0,0-1 0,-1 1 0,1 0 0,-1 0 0,1 0 0,-1 0 0,1 0 0,0 2 0,17 45 0,-16-43 0,6 23-341,-1 1 0,-2-1-1,2 34 1,-5-34-6485</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4:01:40.474"/>
    </inkml:context>
    <inkml:brush xml:id="br0">
      <inkml:brushProperty name="width" value="0.05" units="cm"/>
      <inkml:brushProperty name="height" value="0.05" units="cm"/>
      <inkml:brushProperty name="color" value="#E71224"/>
    </inkml:brush>
  </inkml:definitions>
  <inkml:trace contextRef="#ctx0" brushRef="#br0">0 42 24575,'0'-31'0,"0"21"0,0 17 0,4 63 0,17 95 0,-2-16 0,-8-3 0,-4-37 0,31 156 0,-68-364 0,16 31 0,-9-102 0,21 147 0,1 0 0,2-1 0,0 1 0,2-1 0,0 1 0,2 0 0,0 1 0,11-27 0,-14 43 0,0 1 0,0 0 0,1 0 0,0 0 0,0 0 0,0 0 0,1 1 0,0-1 0,0 1 0,0 0 0,0 0 0,0 0 0,1 1 0,0 0 0,-1-1 0,1 2 0,11-6 0,-11 7 0,-1 0 0,1 0 0,0 1 0,-1-1 0,1 1 0,0 0 0,0 0 0,-1 1 0,1-1 0,0 1 0,-1 0 0,1 1 0,-1-1 0,1 1 0,-1-1 0,1 1 0,-1 1 0,0-1 0,0 1 0,0-1 0,6 7 0,-5-6 0,-1 1 0,0 0 0,0 0 0,0 0 0,0 1 0,0 0 0,-1-1 0,0 1 0,0 0 0,0 1 0,-1-1 0,0 0 0,0 1 0,0 0 0,-1-1 0,1 1 0,-1 0 0,-1-1 0,1 1 0,-1 0 0,0 0 0,0 0 0,-2 6 0,0-4 0,0-1 0,0 0 0,-1 0 0,0 0 0,0 0 0,0-1 0,-1 1 0,0-1 0,-1 0 0,1 0 0,-1 0 0,0-1 0,-1 0 0,1 0 0,-1 0 0,0-1 0,-10 7 0,9-7-114,-1 0 1,0-1-1,0 1 0,0-1 0,0-1 1,0 0-1,-1 0 0,1 0 0,-1-1 1,0 0-1,-10-1 0,-14-3-6712</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4:01:40.943"/>
    </inkml:context>
    <inkml:brush xml:id="br0">
      <inkml:brushProperty name="width" value="0.05" units="cm"/>
      <inkml:brushProperty name="height" value="0.05" units="cm"/>
      <inkml:brushProperty name="color" value="#E71224"/>
    </inkml:brush>
  </inkml:definitions>
  <inkml:trace contextRef="#ctx0" brushRef="#br0">28 77 24575,'-5'0'0,"-1"-5"0,-5-1 0,5 0 0,8 1 0,7 2 0,8 1 0,6 1 0,2 0 0,8-3 0,2-2 0,-1 0 0,0-3 0,-2 0 0,-2 1 0,-6 2-8191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4:01:41.314"/>
    </inkml:context>
    <inkml:brush xml:id="br0">
      <inkml:brushProperty name="width" value="0.05" units="cm"/>
      <inkml:brushProperty name="height" value="0.05" units="cm"/>
      <inkml:brushProperty name="color" value="#E71224"/>
    </inkml:brush>
  </inkml:definitions>
  <inkml:trace contextRef="#ctx0" brushRef="#br0">42 0 24575,'-5'0'0,"-5"0"0,-2 5 0,1 6 0,8 5 0,3 6 0,3 2 0,5 8 0,1 7 0,-1 6 0,-2 5 0,-2 8 0,-1 3 0,-6 1 0,-3-1 0,-5-2 0,0-6 0,2-12-8191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4:01:41.719"/>
    </inkml:context>
    <inkml:brush xml:id="br0">
      <inkml:brushProperty name="width" value="0.05" units="cm"/>
      <inkml:brushProperty name="height" value="0.05" units="cm"/>
      <inkml:brushProperty name="color" value="#E71224"/>
    </inkml:brush>
  </inkml:definitions>
  <inkml:trace contextRef="#ctx0" brushRef="#br0">23 76 24575,'39'-17'0,"-15"-8"0,-23 24 0,0-1 0,0 1 0,0 0 0,0 0 0,-1-1 0,1 1 0,0 0 0,-1-1 0,1 1 0,-1-1 0,1 1 0,-1-1 0,0 1 0,1-1 0,-1 1 0,0-1 0,0 1 0,0-1 0,-1-1 0,1 3 0,0-1 0,0 1 0,-1 0 0,1 0 0,0-1 0,-1 1 0,1 0 0,-1 0 0,1 0 0,0-1 0,-1 1 0,1 0 0,-1 0 0,1 0 0,0 0 0,-1 0 0,1 0 0,-1 0 0,1 0 0,0 0 0,-1 0 0,1 0 0,-1 0 0,1 0 0,0 0 0,-1 1 0,1-1 0,-1 0 0,1 0 0,0 0 0,-1 1 0,1-1 0,0 0 0,-1 0 0,1 1 0,0-1 0,-1 0 0,1 1 0,0-1 0,0 0 0,0 1 0,-1-1 0,1 1 0,-15 15 0,8-8 0,-35 51 0,40-56 0,0 1 0,0-1 0,0 1 0,1 0 0,-1 0 0,1 0 0,0 0 0,0 0 0,1 0 0,-1 0 0,1 0 0,0 0 0,0 0 0,0 6 0,1-8 0,0 0 0,0 0 0,-1 0 0,1 0 0,0 0 0,0-1 0,1 1 0,-1 0 0,0-1 0,1 1 0,-1-1 0,1 0 0,-1 1 0,1-1 0,-1 0 0,1 0 0,0 0 0,0 0 0,0 0 0,-1 0 0,1 0 0,0-1 0,0 1 0,0-1 0,0 0 0,0 1 0,0-1 0,0 0 0,0 0 0,0 0 0,0 0 0,4-1 0,5-1 0,-1 1 0,0-1 0,1-1 0,18-7 0,80-47 0,-108 57 0,0-1 0,0 1 0,0-1 0,0 1 0,0 0 0,0 0 0,0 0 0,1 0 0,-1-1 0,0 1 0,0 1 0,0-1 0,0 0 0,0 0 0,0 0 0,0 0 0,0 1 0,0-1 0,0 1 0,0-1 0,0 1 0,0-1 0,0 1 0,0-1 0,0 1 0,0 0 0,-1-1 0,1 1 0,0 0 0,0 0 0,-1 0 0,1 0 0,0 0 0,-1-1 0,1 1 0,-1 0 0,0 0 0,1 0 0,-1 1 0,0-1 0,1 0 0,-1 0 0,0 0 0,0 0 0,0 2 0,1 7 0,0 1 0,0-1 0,-2 20 0,0-20 0,0 18-1365,0-3-5461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4:01:42.143"/>
    </inkml:context>
    <inkml:brush xml:id="br0">
      <inkml:brushProperty name="width" value="0.05" units="cm"/>
      <inkml:brushProperty name="height" value="0.05" units="cm"/>
      <inkml:brushProperty name="color" value="#E71224"/>
    </inkml:brush>
  </inkml:definitions>
  <inkml:trace contextRef="#ctx0" brushRef="#br0">32 44 24575,'-3'-37'0,"3"36"0,0 1 0,0 0 0,0 0 0,0 0 0,0-1 0,0 1 0,0 0 0,0 0 0,0 0 0,0-1 0,0 1 0,0 0 0,0 0 0,0 0 0,-1-1 0,1 1 0,0 0 0,0 0 0,0 0 0,0-1 0,0 1 0,0 0 0,-1 0 0,1 0 0,0 0 0,0 0 0,0-1 0,0 1 0,-1 0 0,1 0 0,0 0 0,0 0 0,0 0 0,0 0 0,-1 0 0,1 0 0,0 0 0,0 0 0,-1 0 0,1 0 0,0 0 0,-8 19 0,2 15 0,1 1 0,2 1 0,2-1 0,3 42 0,-1-16 0,-1-49 0,0-1 0,0 1 0,1-1 0,0 0 0,1 1 0,0-1 0,1 0 0,0 0 0,7 14 0,-9-24 0,-1 0 0,1 0 0,-1 0 0,1-1 0,-1 1 0,1 0 0,-1 0 0,1-1 0,0 1 0,-1-1 0,1 1 0,0 0 0,0-1 0,-1 1 0,1-1 0,0 0 0,0 1 0,0-1 0,0 0 0,0 1 0,-1-1 0,1 0 0,0 0 0,0 0 0,2 0 0,-1 0 0,-1-1 0,1 1 0,0-1 0,-1 1 0,1-1 0,-1 0 0,1 0 0,-1 0 0,1 0 0,-1 0 0,1 0 0,1-3 0,4-4 0,-1 0 0,1 0 0,7-15 0,-13 21 0,1-1 0,12-21 0,1 0 0,25-29 0,-35 47 0,0 0 0,1 1 0,-1-1 0,1 2 0,0-1 0,0 1 0,1-1 0,-1 2 0,1-1 0,0 1 0,0 0 0,0 0 0,0 1 0,9-2 0,-14 4 0,1-1 0,-1 1 0,1 0 0,0 0 0,-1 0 0,1 0 0,-1 1 0,1-1 0,-1 1 0,1-1 0,-1 1 0,1 0 0,-1 0 0,1 0 0,-1 0 0,0 0 0,0 1 0,1-1 0,-1 1 0,2 1 0,-1 1 0,0-1 0,-1 1 0,1-1 0,-1 1 0,0 0 0,0 0 0,0 0 0,0 0 0,-1 0 0,0 1 0,1 4 0,0 0 0,0 0 0,-2 1 0,1-1 0,-1 0 0,0 0 0,-1 1 0,0-1 0,0 0 0,-1 0 0,-6 17 0,3-16 9,0-1-1,-1 0 1,0 0-1,-1 0 1,0-1 0,0 0-1,-1 0 1,0-1-1,0 0 1,-1-1-1,0 1 1,0-2-1,-16 9 1,18-11-77,1 0 1,0 0-1,-1-1 1,0 0-1,0 0 1,1 0-1,-1-1 1,0 0-1,0 0 1,0-1-1,0 0 1,0 0-1,-1-1 1,2 0-1,-1 0 1,0-1-1,0 0 1,0 0-1,1 0 1,-1-1-1,-9-5 1,-7-9-6759</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4:01:42.518"/>
    </inkml:context>
    <inkml:brush xml:id="br0">
      <inkml:brushProperty name="width" value="0.05" units="cm"/>
      <inkml:brushProperty name="height" value="0.05" units="cm"/>
      <inkml:brushProperty name="color" value="#E71224"/>
    </inkml:brush>
  </inkml:definitions>
  <inkml:trace contextRef="#ctx0" brushRef="#br0">282 18 24575,'0'0'0,"0"-1"0,0 0 0,0 0 0,0 1 0,0-1 0,0 0 0,0 1 0,-1-1 0,1 0 0,0 1 0,0-1 0,0 0 0,-1 1 0,1-1 0,0 1 0,-1-1 0,1 1 0,-1-1 0,1 0 0,0 1 0,-1-1 0,1 1 0,-1 0 0,0-1 0,1 1 0,-1-1 0,1 1 0,-1 0 0,0 0 0,1-1 0,-1 1 0,1 0 0,-1 0 0,0 0 0,0-1 0,1 1 0,-1 0 0,0 0 0,1 0 0,-1 0 0,0 0 0,1 0 0,-1 1 0,0-1 0,1 0 0,-1 0 0,0 0 0,1 1 0,-1-1 0,1 0 0,-2 1 0,-1 0 0,0 1 0,0-1 0,0 1 0,0-1 0,0 1 0,1 0 0,-1 0 0,0 0 0,-2 4 0,-8 15 0,2 0 0,1 0 0,1 1 0,0 1 0,-8 37 0,4-17 0,-25 92-18,20-64-656,-55 134 1,59-176-6153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6:26.852"/>
    </inkml:context>
    <inkml:brush xml:id="br0">
      <inkml:brushProperty name="width" value="0.05" units="cm"/>
      <inkml:brushProperty name="height" value="0.05" units="cm"/>
      <inkml:brushProperty name="color" value="#E71224"/>
    </inkml:brush>
  </inkml:definitions>
  <inkml:trace contextRef="#ctx0" brushRef="#br0">0 75 24575,'0'-4'0,"0"-7"0,0-6 0,0-5 0,0 7 0,0 9 0,0 12 0,5 8 0,1 8 0,5 3 0,-1 8 0,0 2 0,-4 1 0,4-2 0,-2-2 0,-1-7-8191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4:01:42.845"/>
    </inkml:context>
    <inkml:brush xml:id="br0">
      <inkml:brushProperty name="width" value="0.05" units="cm"/>
      <inkml:brushProperty name="height" value="0.05" units="cm"/>
      <inkml:brushProperty name="color" value="#E71224"/>
    </inkml:brush>
  </inkml:definitions>
  <inkml:trace contextRef="#ctx0" brushRef="#br0">127 30 24575,'1'0'0,"0"0"0,1-1 0,-1 1 0,0-1 0,0 1 0,1-1 0,-1 1 0,0-1 0,0 0 0,0 0 0,0 1 0,0-1 0,0 0 0,0 0 0,0 0 0,0 0 0,0 0 0,-1 0 0,1-1 0,0 1 0,-1 0 0,1 0 0,0-2 0,-1 3 0,0-1 0,0 1 0,0 0 0,0 0 0,0 0 0,1-1 0,-1 1 0,0 0 0,0 0 0,0 0 0,0-1 0,0 1 0,0 0 0,0 0 0,0-1 0,0 1 0,0 0 0,0 0 0,0 0 0,0-1 0,0 1 0,0 0 0,-1 0 0,1-1 0,0 1 0,0 0 0,0 0 0,0 0 0,0 0 0,0-1 0,0 1 0,-1 0 0,1 0 0,0 0 0,0 0 0,0-1 0,-1 1 0,1 0 0,0 0 0,0 0 0,-1 0 0,-17 10 0,10-2 0,-1 1 0,2-1 0,-1 1 0,1 0 0,0 1 0,1 0 0,0 0 0,1 0 0,0 1 0,-6 19 0,10-26 0,-1 0 0,1 0 0,0 0 0,1 1 0,-1-1 0,1 0 0,0 1 0,0-1 0,0 0 0,1 1 0,-1-1 0,1 0 0,0 0 0,1 1 0,-1-1 0,0 0 0,1 0 0,0 0 0,0-1 0,0 1 0,1 0 0,-1-1 0,1 1 0,0-1 0,0 0 0,0 0 0,0 0 0,1 0 0,-1-1 0,1 0 0,6 4 0,-4-4 0,0 1 0,-1-2 0,1 1 0,1-1 0,-1 0 0,0 0 0,0-1 0,0 0 0,0 0 0,0 0 0,1-1 0,-1 0 0,0 0 0,0 0 0,0-1 0,0 0 0,-1 0 0,1 0 0,0-1 0,-1 0 0,0 0 0,1 0 0,-1-1 0,7-7 0,-7 7 0,0 0 0,0 0 0,0-1 0,0 0 0,-1 0 0,0 0 0,0-1 0,0 1 0,-1-1 0,1 0 0,-2 0 0,1 0 0,-1-1 0,1 1 0,-2-1 0,1 1 0,-1-1 0,0 1 0,0-1 0,-1 0 0,0 1 0,-1-12 0,0 15-5,0-1 0,0 1 0,0-1 0,0 1 0,-1 0 0,1-1 0,-1 1 0,0 0 0,0 0 0,0 0 0,0 1 0,-1-1 0,1 0 0,-1 1 0,0-1 0,-5-3 0,3 4 25,-1-1 0,1 0 0,-1 1-1,1 0 1,-1 1 0,0-1 0,0 1-1,0 0 1,-7 0 0,-11 1-272,1 1 0,0 1 0,0 1 0,-23 7 0,40-9 34,-64 15-6608</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4:01:45.834"/>
    </inkml:context>
    <inkml:brush xml:id="br0">
      <inkml:brushProperty name="width" value="0.05" units="cm"/>
      <inkml:brushProperty name="height" value="0.05" units="cm"/>
      <inkml:brushProperty name="color" value="#E71224"/>
    </inkml:brush>
  </inkml:definitions>
  <inkml:trace contextRef="#ctx0" brushRef="#br0">495 78 24575,'1'0'0,"0"0"0,0 0 0,0-1 0,0 1 0,0-1 0,0 1 0,-1 0 0,1-1 0,0 1 0,0-1 0,0 0 0,0 1 0,-1-1 0,1 0 0,0 1 0,-1-1 0,1 0 0,0 0 0,-1 0 0,1 0 0,-1 0 0,1 1 0,-1-1 0,0 0 0,1 0 0,-1 0 0,0 0 0,0 0 0,1 0 0,-1 0 0,0 0 0,0 0 0,-1-2 0,2 0 0,-1 1 0,0 0 0,0-1 0,-1 1 0,1 0 0,0-1 0,-1 1 0,1 0 0,-1 0 0,0 0 0,0-1 0,0 1 0,0 0 0,-2-3 0,0 3 0,1 1 0,-1-1 0,0 1 0,1-1 0,-1 1 0,0 0 0,0 0 0,0 0 0,0 0 0,0 0 0,0 1 0,0 0 0,0-1 0,0 1 0,-1 0 0,1 1 0,0-1 0,0 0 0,-4 2 0,-10 2 0,0 0 0,-19 8 0,31-10 0,-26 10 0,1 2 0,0 0 0,1 2 0,0 2 0,1 0 0,2 2 0,0 1 0,1 1 0,-27 29 0,45-42 0,1-1 0,0 1 0,0 1 0,1-1 0,0 1 0,0 0 0,1 0 0,0 0 0,1 0 0,0 1 0,1 0 0,0-1 0,1 1 0,0 0 0,1 0 0,0 0 0,0 0 0,1-1 0,1 1 0,3 16 0,3-1 0,1-1 0,1 0 0,1 0 0,1-1 0,1 0 0,1-1 0,20 24 0,10 12 0,-1 3 0,-4 1 0,43 91 0,-77-141 0,0 1 0,0 0 0,-1 0 0,-1 1 0,-1-1 0,0 1 0,-1-1 0,0 1 0,-1 0 0,-1-1 0,-4 29 0,2-32 0,0 0 0,-1 0 0,0 0 0,0-1 0,-1 1 0,-1-1 0,0 0 0,0-1 0,-1 1 0,0-1 0,0-1 0,-1 1 0,-1-1 0,1-1 0,-16 12 0,5-6 0,-33 17 0,47-28 0,0 1 0,0-1 0,0 0 0,-1 0 0,1-1 0,0 0 0,-1 0 0,1 0 0,-1 0 0,1-1 0,-1 0 0,-9-1 0,14 0 0,-1 1 0,1 0 0,-1-1 0,1 0 0,0 1 0,-1-1 0,1 0 0,0 0 0,0 1 0,0-1 0,0 0 0,0 0 0,0 0 0,0-1 0,0 1 0,0 0 0,0 0 0,0 0 0,1-1 0,-1 1 0,0 0 0,1-1 0,-1 1 0,1-1 0,0 1 0,-1 0 0,1-1 0,0 1 0,0-1 0,0 1 0,0-1 0,0 1 0,0-1 0,0 1 0,1-1 0,-1 1 0,1-2 0,1-3 0,-1 0 0,1 0 0,0 1 0,1-1 0,-1 1 0,1-1 0,7-9 0,-2 7 0,0 0 0,0 0 0,1 0 0,1 1 0,-1 1 0,1-1 0,0 2 0,0-1 0,1 1 0,-1 1 0,1 0 0,0 0 0,1 1 0,-1 1 0,0 0 0,1 0 0,21 1 0,-23 0 0,0 1 0,-1 1 0,1 0 0,0 0 0,-1 1 0,1 0 0,-1 1 0,1 0 0,-1 0 0,0 1 0,-1 0 0,1 0 0,-1 1 0,1 1 0,-1-1 0,-1 1 0,1 0 0,-1 1 0,0 0 0,-1 0 0,9 13 0,-5-3 0,-1 1 0,0 1 0,-2 0 0,0 0 0,7 36 0,10 105 0,-15-85 0,48 268 0,-48-296 0,-3 0 0,-2 0 0,-1 0 0,-3 0 0,-8 64 0,-7-6 0,-37 131 0,23-125 0,5 1 0,-11 139 0,32-210 0,5 71 0,-2-109-4,0-1 1,0 0-1,0 1 0,1-1 0,0 0 0,-1 1 1,1-1-1,0 0 0,0 0 0,0 0 0,0 1 1,1-1-1,-1 0 0,0 0 0,1-1 0,-1 1 1,1 0-1,0 0 0,0-1 0,0 1 0,3 1 0,-1-1 20,-1-1-1,1 0 0,0 0 1,0 0-1,-1 0 0,1-1 1,0 0-1,0 1 0,0-1 0,0-1 1,0 1-1,4-1 0,11-3-280,0-1 0,-1-1 0,0-1 1,20-10-1,-35 16 109,30-15-6670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4:01:53.749"/>
    </inkml:context>
    <inkml:brush xml:id="br0">
      <inkml:brushProperty name="width" value="0.05" units="cm"/>
      <inkml:brushProperty name="height" value="0.05" units="cm"/>
      <inkml:brushProperty name="color" value="#E71224"/>
    </inkml:brush>
  </inkml:definitions>
  <inkml:trace contextRef="#ctx0" brushRef="#br0">1 1 24575,'0'4'0,"0"0"0,0 0 0,0 0 0,1 0 0,-1 1 0,1-1 0,0 0 0,0 0 0,0 0 0,1-1 0,0 1 0,-1 0 0,1 0 0,1-1 0,-1 1 0,0-1 0,1 0 0,0 0 0,-1 0 0,1 0 0,0 0 0,1 0 0,-1-1 0,0 1 0,1-1 0,0 0 0,-1 0 0,1-1 0,0 1 0,0-1 0,0 0 0,0 0 0,7 1 0,12 2 0,0-1 0,0-1 0,0-1 0,1-2 0,-1 0 0,28-5 0,137-37 0,-87 18 0,-70 18-1365,-40 12-5461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4:01:52.502"/>
    </inkml:context>
    <inkml:brush xml:id="br0">
      <inkml:brushProperty name="width" value="0.05" units="cm"/>
      <inkml:brushProperty name="height" value="0.05" units="cm"/>
      <inkml:brushProperty name="color" value="#E71224"/>
    </inkml:brush>
  </inkml:definitions>
  <inkml:trace contextRef="#ctx0" brushRef="#br0">0 1 24575,'1'1'0,"-1"0"0,0 0 0,1 0 0,-1 0 0,1 0 0,-1 0 0,1 0 0,0 0 0,-1 0 0,1-1 0,0 1 0,-1 0 0,1 0 0,0-1 0,0 1 0,0 0 0,0-1 0,0 1 0,0-1 0,0 1 0,0-1 0,0 1 0,0-1 0,0 0 0,2 1 0,35 7 0,-27-6 0,46 9 0,1-3 0,61 0 0,119-7 0,-132-3 0,-59 3-67,-25 0-257,0-1-1,1-1 1,36-6-1,-39 1-6501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4:01:53.248"/>
    </inkml:context>
    <inkml:brush xml:id="br0">
      <inkml:brushProperty name="width" value="0.05" units="cm"/>
      <inkml:brushProperty name="height" value="0.05" units="cm"/>
      <inkml:brushProperty name="color" value="#E71224"/>
    </inkml:brush>
  </inkml:definitions>
  <inkml:trace contextRef="#ctx0" brushRef="#br0">0 74 24575,'39'0'0,"0"-2"0,50-8 0,-12 0 0,87-2 0,8 0 0,-145 10 0,22-2 0,-46 3 0,0 1 0,0-1 0,0 1 0,0-1 0,0 0 0,0 0 0,0-1 0,0 1 0,-1-1 0,1 1 0,3-3 0,-5-2-1365</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4:02:03.010"/>
    </inkml:context>
    <inkml:brush xml:id="br0">
      <inkml:brushProperty name="width" value="0.05" units="cm"/>
      <inkml:brushProperty name="height" value="0.05" units="cm"/>
      <inkml:brushProperty name="color" value="#E71224"/>
    </inkml:brush>
  </inkml:definitions>
  <inkml:trace contextRef="#ctx0" brushRef="#br0">2317 140 24575,'0'-4'0,"0"0"0,-1 0 0,1 1 0,-1-1 0,0 0 0,0 1 0,-1-1 0,1 1 0,-1-1 0,1 1 0,-1 0 0,0 0 0,0-1 0,-1 1 0,1 1 0,-1-1 0,1 0 0,-1 1 0,0-1 0,0 1 0,0 0 0,0 0 0,-1 0 0,1 0 0,0 0 0,-6-1 0,-9-3 0,0 0 0,-1 1 0,-37-5 0,39 8 0,-98-13 0,-174 0 0,-117 29 0,-22 31 0,340-29 0,1 3 0,-154 58 0,194-58 0,1 1 0,1 3 0,1 2 0,-63 47 0,91-59 0,0 0 0,1 0 0,1 2 0,0 0 0,0 0 0,2 2 0,0-1 0,1 1 0,0 1 0,2 0 0,0 1 0,1 0 0,-11 38 0,17-47 0,0 1 0,1-1 0,0 1 0,1 0 0,0-1 0,1 1 0,0-1 0,0 1 0,1 0 0,1-1 0,0 0 0,6 15 0,-3-12 0,1 0 0,0-1 0,1 0 0,1-1 0,-1 0 0,2 0 0,0-1 0,16 14 0,2-3 0,2-1 0,0-2 0,1 0 0,1-3 0,0 0 0,62 18 0,-7-10-77,1-3 0,1-4 0,1-4 0,0-4 0,106-4 0,-52-10-78,-1-6 1,213-47 0,-220 28 116,184-68 1,-258 75 13,0-3 1,-2-3 0,-1-2 0,-1-2-1,52-43 1,-89 60 7,-1 0 0,-1-1-1,-1-1 1,0-1 0,-1 0 0,26-45 0,-37 56 29,-2-1 0,1 0 0,-2 0 0,1 0 1,-1-1-1,-1 1 0,0-1 0,1-16 0,-3 19 42,0 0 0,-1 0 0,0 0 0,0 0-1,-1 0 1,0 0 0,0 1 0,-1-1-1,0 1 1,0-1 0,-1 1 0,-6-11 0,0 6-20,1 0 0,-2 1 0,1 0 0,-2 1 1,1 0-1,-1 1 0,-1 0 0,1 1 0,-2 0 1,-17-7-1,-9-2-23,-1 2-1,-59-14 1,6 9 12,0 4 0,-1 4 0,0 5 0,-119 5 0,22 13-767,-207 39 1,288-30-6084</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4:02:03.930"/>
    </inkml:context>
    <inkml:brush xml:id="br0">
      <inkml:brushProperty name="width" value="0.05" units="cm"/>
      <inkml:brushProperty name="height" value="0.05" units="cm"/>
      <inkml:brushProperty name="color" value="#E71224"/>
    </inkml:brush>
  </inkml:definitions>
  <inkml:trace contextRef="#ctx0" brushRef="#br0">2818 188 24575,'0'-5'0,"-1"-1"0,0 0 0,0 0 0,0 0 0,-1 1 0,1-1 0,-1 1 0,-1-1 0,1 1 0,-1 0 0,0 0 0,0 0 0,0 0 0,-1 0 0,0 1 0,0 0 0,0-1 0,0 2 0,-1-1 0,0 0 0,1 1 0,-1 0 0,0 0 0,-1 0 0,-6-2 0,-7-3 0,0 1 0,-1 1 0,-1 1 0,1 0 0,-40-3 0,-76 0 20,-158 12-1,-139 30-451,321-24-5,-1025 138 271,1121-145 167,-189 42-23,178-38 20,1 2-1,0 1 1,1 1 0,0 1-1,-31 20 1,52-30 2,0 1 1,0 0-1,0 0 0,1 0 1,-1 0-1,1 0 0,0 1 0,0 0 1,0-1-1,1 1 0,-1 0 1,1 0-1,0 1 0,0-1 0,0 0 1,1 1-1,-2 7 0,2-7 46,1 0 0,1 0 0,-1 0-1,1-1 1,0 1 0,0 0 0,0-1-1,0 1 1,1-1 0,0 1 0,0-1-1,0 0 1,1 0 0,-1 0 0,1 0-1,0 0 1,4 4 0,6 6-20,0-2 1,1 1-1,1-2 1,0 0-1,1 0 1,0-1-1,34 14 1,1-3-32,80 21 0,8-8-286,2-6 0,215 14-1,293-23-1635,-76-31 629,829-123 1,-967 62 1146,-334 50 174,0-3 0,116-48 0,-182 59 350,45-24 1,-71 33-210,1 0 0,-1 0 0,0-1 0,-1-1 0,1 1 0,-1-1 1,-1 0-1,12-17 0,-17 22-76,0 0 0,0 0 1,0-1-1,-1 1 0,0 0 0,1-1 1,-1 1-1,-1-1 0,1 1 0,0-1 1,-1 1-1,0-1 0,1 0 0,-2 1 1,1-1-1,0 1 0,-1-1 0,1 0 1,-1 1-1,0-1 0,0 1 0,-1 0 1,1-1-1,-1 1 0,1 0 0,-1 0 1,0 0-1,0 0 0,-1 0 1,-2-3-1,-5-4-27,0 1 0,-1 0 0,1 1 1,-2 1-1,1-1 0,-1 2 0,-14-7 0,-11-3-49,-1 2 0,-1 1 0,-55-11-1,-131-9-297,-47 8-829,-327 13 0,-265 56-2410,564-22 1357</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4:02:04.798"/>
    </inkml:context>
    <inkml:brush xml:id="br0">
      <inkml:brushProperty name="width" value="0.05" units="cm"/>
      <inkml:brushProperty name="height" value="0.05" units="cm"/>
      <inkml:brushProperty name="color" value="#E71224"/>
    </inkml:brush>
  </inkml:definitions>
  <inkml:trace contextRef="#ctx0" brushRef="#br0">2871 269 24575,'35'-25'0,"-28"21"0,0 0 0,0-1 0,-1 0 0,1 0 0,-1-1 0,10-11 0,-15 16 0,0 0 0,0-1 0,-1 1 0,1 0 0,-1-1 0,1 1 0,-1-1 0,1 1 0,-1 0 0,0-1 0,0 1 0,1-1 0,-1 1 0,0-1 0,0 1 0,-1-1 0,1-2 0,-1 2 0,0-1 0,-1 1 0,1-1 0,0 1 0,-1-1 0,1 1 0,-1 0 0,0 0 0,0 0 0,0 0 0,0 0 0,-4-3 0,-1 0 0,0 1 0,0-1 0,0 2 0,-1-1 0,0 1 0,0 0 0,-12-4 0,-63-7 0,63 12 0,-158-16-189,-1 7 0,-252 18 0,-354 86-379,337-9 568,335-56 0,-205 79 0,276-89 0,0 2 0,-44 29 0,72-41 0,2 1 0,-1 1 0,1 0 0,1 0 0,0 1 0,0 1 0,1 0 0,0 0 0,-14 26 0,21-33 10,1 0-1,0 0 0,0 0 1,0 1-1,0-1 0,1 0 1,0 1-1,0-1 0,0 1 1,1-1-1,0 1 0,0 0 1,0-1-1,1 1 0,0-1 1,0 1-1,0-1 0,3 6 1,-1-3 22,1-1 1,0-1-1,0 1 1,1-1-1,0 1 1,0-1-1,0-1 1,1 1-1,0-1 1,0 0-1,10 6 1,10 4 61,0-1 1,1-1 0,0-2-1,1 0 1,49 10-1,9-3-86,0-3 0,94 3-1,181-9-300,641-63-2825,-6-77 2800,254-115 92,-1250 246 225,211-62-733,-174 49 635,0-2 0,-2-1 0,48-30 0,-75 41 163,0-1 0,0 1 0,-1-1 0,1-1 1,-2 1-1,1-1 0,-1-1 0,9-12 0,-13 17-25,0 0 0,-1 0 0,0 0 0,0 0 1,0 0-1,0 0 0,0 0 0,0-1 0,-1 1 0,0 0 1,1 0-1,-1-1 0,-1 1 0,1 0 0,0 0 0,-1-1 1,1 1-1,-1 0 0,0 0 0,0 0 0,0 0 0,-1 0 1,1 0-1,-1 0 0,0 0 0,0 1 0,-3-6 0,-2 1 126,1 1 0,-1-1-1,-1 1 1,1 0-1,-1 1 1,0-1-1,0 2 1,-12-6 0,-8-2-39,-45-13 0,-5 5-150,0 3 0,-93-9 0,-173 4-454,1 17-79,-508 44-2207,427-4 100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6:27.412"/>
    </inkml:context>
    <inkml:brush xml:id="br0">
      <inkml:brushProperty name="width" value="0.05" units="cm"/>
      <inkml:brushProperty name="height" value="0.05" units="cm"/>
      <inkml:brushProperty name="color" value="#E71224"/>
    </inkml:brush>
  </inkml:definitions>
  <inkml:trace contextRef="#ctx0" brushRef="#br0">152 296 24575,'-10'-9'0,"-1"1"0,-23-12 0,21 13 0,0-1 0,1 0 0,0-1 0,-12-11 0,22 18 0,0 0 0,0 0 0,0-1 0,0 1 0,0 0 0,1-1 0,-1 1 0,1-1 0,0 0 0,0 1 0,0-1 0,0 0 0,0 0 0,0 0 0,1 0 0,-1 1 0,1-1 0,0 0 0,0 0 0,0 0 0,1 0 0,-1 0 0,0 0 0,1 0 0,1-4 0,1 2 0,-1 0 0,1 1 0,0-1 0,1 0 0,-1 1 0,1 0 0,0 0 0,0 0 0,0 0 0,0 0 0,1 1 0,0 0 0,-1 0 0,1 0 0,0 1 0,8-3 0,9-4 0,1 1 0,31-6 0,-8 3 0,0 2 0,90-5 0,-120 14 0,0 0 0,1 2 0,-1 0 0,0 1 0,17 4 0,-24-4 0,0 1 0,0 0 0,0 0 0,0 0 0,-1 1 0,0 0 0,0 1 0,0 0 0,10 10 0,-15-13 0,0 0 0,0 0 0,0 0 0,-1 1 0,1-1 0,-1 1 0,0-1 0,0 1 0,0 0 0,-1 0 0,1 0 0,-1 0 0,0 0 0,0 0 0,0 0 0,-1 0 0,1 1 0,-1-1 0,0 0 0,0 0 0,-1 0 0,1 1 0,-1-1 0,0 0 0,0 0 0,0 0 0,-1 0 0,1 0 0,-1 0 0,0-1 0,0 1 0,0 0 0,-1-1 0,1 0 0,-5 5 0,-7 7 0,-1 0 0,-1 0 0,0-2 0,-1 0 0,-30 17 0,8-8 0,25-15 0,1 1 0,-1 0 0,-21 19 0,35-27 0,-1 0 0,1 0 0,0 0 0,-1 1 0,1-1 0,0 0 0,-1 0 0,1 1 0,0-1 0,0 0 0,0 0 0,-1 1 0,1-1 0,0 0 0,0 1 0,0-1 0,0 0 0,-1 1 0,1-1 0,0 1 0,0-1 0,0 0 0,0 1 0,0-1 0,0 0 0,0 1 0,0-1 0,0 1 0,0-1 0,0 0 0,0 1 0,0-1 0,1 0 0,-1 1 0,0-1 0,0 0 0,1 1 0,15 6 0,27-3 0,-41-4 0,43 0 0,134 10 0,-159-8 0,0 2 0,0 0 0,-1 1 0,0 1 0,0 0 0,32 18 0,-47-23 0,-1 1 0,1 0 0,-1 0 0,0 1 0,0-1 0,0 1 0,0-1 0,0 1 0,0 0 0,-1 0 0,1 0 0,-1 1 0,0-1 0,0 0 0,0 1 0,-1 0 0,1-1 0,1 7 0,-3-7 0,0 0 0,0 1 0,0-1 0,-1 0 0,1 0 0,-1 0 0,0 0 0,0 0 0,0 0 0,0-1 0,-1 1 0,1 0 0,-1 0 0,1-1 0,-1 1 0,0-1 0,0 0 0,0 1 0,0-1 0,-1 0 0,1 0 0,-1 0 0,1-1 0,-5 3 0,-11 7 0,-2-1 0,1 0 0,-2-2 0,1 0 0,-1-2 0,0 0 0,0-1 0,-1-1 0,1-1 0,-36 0 0,51-3-68,0 0 0,0 0-1,0 0 1,0-1 0,0 1 0,0-2-1,0 1 1,0-1 0,0 0 0,0 0-1,1 0 1,-1-1 0,1 0 0,-1 0-1,1 0 1,0-1 0,0 0-1,1 0 1,-7-7 0,-1-8-6758</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6:27.801"/>
    </inkml:context>
    <inkml:brush xml:id="br0">
      <inkml:brushProperty name="width" value="0.05" units="cm"/>
      <inkml:brushProperty name="height" value="0.05" units="cm"/>
      <inkml:brushProperty name="color" value="#E71224"/>
    </inkml:brush>
  </inkml:definitions>
  <inkml:trace contextRef="#ctx0" brushRef="#br0">0 1 24575,'5'0'0,"1"5"0,5 6 0,4 6 0,1 4 0,1 4 0,-1 2 0,0 1 0,-2 0 0,2 1 0,-3-5-8191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7:18.964"/>
    </inkml:context>
    <inkml:brush xml:id="br0">
      <inkml:brushProperty name="width" value="0.05" units="cm"/>
      <inkml:brushProperty name="height" value="0.05" units="cm"/>
      <inkml:brushProperty name="color" value="#E71224"/>
    </inkml:brush>
  </inkml:definitions>
  <inkml:trace contextRef="#ctx0" brushRef="#br0">1 6 24575,'0'-4'0,"4"2"0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6:28.140"/>
    </inkml:context>
    <inkml:brush xml:id="br0">
      <inkml:brushProperty name="width" value="0.05" units="cm"/>
      <inkml:brushProperty name="height" value="0.05" units="cm"/>
      <inkml:brushProperty name="color" value="#E71224"/>
    </inkml:brush>
  </inkml:definitions>
  <inkml:trace contextRef="#ctx0" brushRef="#br0">23 1 24575,'-4'0'0,"-7"0"0,4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6:28.545"/>
    </inkml:context>
    <inkml:brush xml:id="br0">
      <inkml:brushProperty name="width" value="0.05" units="cm"/>
      <inkml:brushProperty name="height" value="0.05" units="cm"/>
      <inkml:brushProperty name="color" value="#E71224"/>
    </inkml:brush>
  </inkml:definitions>
  <inkml:trace contextRef="#ctx0" brushRef="#br0">1 1 24575,'1'5'0,"1"0"0,-1 0 0,1 0 0,1 0 0,-1-1 0,1 1 0,-1-1 0,1 1 0,1-1 0,-1 0 0,0 0 0,7 5 0,4 6 0,33 57 0,-46-71 0,0-1 0,-1 1 0,1-1 0,0 1 0,-1-1 0,1 1 0,0-1 0,0 0 0,0 1 0,0-1 0,-1 0 0,1 0 0,0 1 0,0-1 0,0 0 0,0 0 0,0 0 0,0 0 0,0 0 0,-1 0 0,1 0 0,0 0 0,0-1 0,0 1 0,0 0 0,0 0 0,-1-1 0,1 1 0,0-1 0,0 1 0,0-1 0,-1 1 0,1-1 0,0 1 0,0-2 0,30-30 0,-17 17 0,-5 8 0,-1 0 0,1 1 0,1 0 0,-1 0 0,1 1 0,0 0 0,0 1 0,1 0 0,10-3 0,-17 6 0,0 0 0,1 1 0,-1-1 0,1 1 0,-1 0 0,1 0 0,-1 0 0,0 0 0,1 1 0,-1 0 0,0 0 0,1 0 0,-1 0 0,0 1 0,0 0 0,0 0 0,0 0 0,0 0 0,0 0 0,-1 1 0,1 0 0,-1 0 0,0 0 0,0 0 0,3 4 0,1 2-114,-2 0 1,1 0-1,-1 0 0,0 1 0,-1 0 1,-1 0-1,1 0 0,-1 1 0,-1-1 1,0 1-1,1 16 0,-2-3-6712</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6:28.946"/>
    </inkml:context>
    <inkml:brush xml:id="br0">
      <inkml:brushProperty name="width" value="0.05" units="cm"/>
      <inkml:brushProperty name="height" value="0.05" units="cm"/>
      <inkml:brushProperty name="color" value="#E71224"/>
    </inkml:brush>
  </inkml:definitions>
  <inkml:trace contextRef="#ctx0" brushRef="#br0">223 217 24575,'0'-3'0,"-1"1"0,0 0 0,1 0 0,-1-1 0,0 1 0,0 0 0,0 0 0,0 0 0,-1 0 0,1 0 0,-1 1 0,1-1 0,-1 0 0,1 1 0,-1-1 0,-2-1 0,-31-21 0,31 22 0,0 0 0,-1 0 0,1 0 0,0 0 0,-1 1 0,1-1 0,0 1 0,-1 0 0,0 0 0,1 1 0,-1 0 0,1 0 0,-1 0 0,0 0 0,1 0 0,-1 1 0,1 0 0,-1 0 0,1 0 0,-1 1 0,1 0 0,0-1 0,0 2 0,0-1 0,0 0 0,0 1 0,0-1 0,0 1 0,1 0 0,0 1 0,-1-1 0,1 0 0,0 1 0,1 0 0,-1 0 0,1 0 0,-1 0 0,1 0 0,1 0 0,-1 0 0,0 1 0,1-1 0,0 1 0,0-1 0,0 9 0,0-7 0,0-1 0,1 0 0,0 0 0,0 0 0,0 0 0,1 0 0,0 0 0,0 0 0,0 0 0,0 0 0,1 0 0,0-1 0,0 1 0,0 0 0,1-1 0,-1 0 0,1 1 0,0-1 0,1 0 0,-1-1 0,0 1 0,1 0 0,0-1 0,0 0 0,7 5 0,-5-5 0,0-1 0,0 0 0,0 0 0,0 0 0,1 0 0,-1-1 0,0 0 0,1 0 0,-1-1 0,0 0 0,1 0 0,-1 0 0,1-1 0,-1 0 0,0 0 0,1-1 0,-1 0 0,0 0 0,0 0 0,6-4 0,-5 3 0,-1-1 0,1 1 0,-1-1 0,0-1 0,-1 1 0,1-1 0,-1 0 0,1-1 0,-1 1 0,-1-1 0,1 0 0,-1 0 0,0 0 0,-1-1 0,1 1 0,3-13 0,-4 10 0,-1 0 0,-1 0 0,1 0 0,-1 0 0,-1 0 0,0 0 0,0 0 0,-1-1 0,0 1 0,0 0 0,-1 0 0,0 0 0,-4-8 0,1 2 0,0 1 0,0 0 0,-1 1 0,-1-1 0,-1 1 0,-17-24 0,25 37 0,0-1 0,-1 1 0,1 0 0,0-1 0,0 1 0,-1-1 0,1 1 0,-1 0 0,1-1 0,0 1 0,-1 0 0,1 0 0,0-1 0,-1 1 0,1 0 0,-1 0 0,1-1 0,-1 1 0,1 0 0,-1 0 0,1 0 0,-1 0 0,1 0 0,-1 0 0,1 0 0,-1 0 0,1 11 0,13 21 0,91 172 59,-52-108-1483,-36-66-5402</inkml:trace>
  <inkml:trace contextRef="#ctx0" brushRef="#br0" timeOffset="1">605 244 24575,'0'-5'0,"5"-1"0,1 5 0,0 7 0,-2 7 0,5 7 0,-1 3 0,4 4 0,-1 1 0,-1 0 0,1 1 0,-1-5-8191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6:29.305"/>
    </inkml:context>
    <inkml:brush xml:id="br0">
      <inkml:brushProperty name="width" value="0.05" units="cm"/>
      <inkml:brushProperty name="height" value="0.05" units="cm"/>
      <inkml:brushProperty name="color" value="#E71224"/>
    </inkml:brush>
  </inkml:definitions>
  <inkml:trace contextRef="#ctx0" brushRef="#br0">24 17 24575,'0'-5'0,"-5"-1"0,-6 0 0,3 6 0,8 3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6:29.692"/>
    </inkml:context>
    <inkml:brush xml:id="br0">
      <inkml:brushProperty name="width" value="0.05" units="cm"/>
      <inkml:brushProperty name="height" value="0.05" units="cm"/>
      <inkml:brushProperty name="color" value="#E71224"/>
    </inkml:brush>
  </inkml:definitions>
  <inkml:trace contextRef="#ctx0" brushRef="#br0">1 52 24575,'2'0'0,"0"1"0,0 0 0,0 0 0,0-1 0,0 1 0,0 1 0,0-1 0,0 0 0,0 0 0,-1 1 0,1-1 0,0 1 0,-1 0 0,0-1 0,1 1 0,-1 0 0,0 0 0,0 0 0,0 0 0,0 0 0,2 4 0,1 4 0,0 0 0,-1 0 0,5 20 0,-8-29 0,0-1 0,0 0 0,0 0 0,0 0 0,0 0 0,0 0 0,0 1 0,0-1 0,0 0 0,0 0 0,0 0 0,0 0 0,0 0 0,0 1 0,0-1 0,0 0 0,0 0 0,0 0 0,1 0 0,-1 0 0,0 0 0,0 1 0,0-1 0,0 0 0,0 0 0,0 0 0,0 0 0,0 0 0,1 0 0,-1 0 0,0 0 0,0 0 0,0 0 0,0 0 0,0 1 0,1-1 0,-1 0 0,0 0 0,0 0 0,0 0 0,0 0 0,0 0 0,1 0 0,-1 0 0,0 0 0,0 0 0,0-1 0,0 1 0,0 0 0,1 0 0,-1 0 0,0 0 0,0 0 0,9-10 0,8-18 0,-15 24 0,4-5 0,1-1 0,-1 1 0,2 0 0,-1 0 0,1 1 0,1 0 0,0 0 0,0 1 0,14-8 0,-20 13 0,0 0 0,0 0 0,0 0 0,1 0 0,-1 1 0,0 0 0,1 0 0,-1 0 0,1 0 0,0 0 0,-1 1 0,1-1 0,-1 1 0,1 0 0,0 0 0,-1 0 0,1 1 0,0 0 0,-1-1 0,1 1 0,-1 0 0,1 1 0,-1-1 0,0 0 0,1 1 0,-1 0 0,0 0 0,0 0 0,0 0 0,0 0 0,-1 1 0,6 5 0,-1 2 32,0 1-1,0-1 1,6 15-1,8 13-1522,-9-19-5335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6:30.079"/>
    </inkml:context>
    <inkml:brush xml:id="br0">
      <inkml:brushProperty name="width" value="0.05" units="cm"/>
      <inkml:brushProperty name="height" value="0.05" units="cm"/>
      <inkml:brushProperty name="color" value="#E71224"/>
    </inkml:brush>
  </inkml:definitions>
  <inkml:trace contextRef="#ctx0" brushRef="#br0">175 137 24575,'32'-25'0,"11"-8"0,-42 32 0,1-1 0,0 0 0,-1 0 0,0 1 0,1-1 0,-1 0 0,0 0 0,0-1 0,0 1 0,0 0 0,0 0 0,-1 0 0,1-1 0,-1 1 0,1 0 0,-1-1 0,0 1 0,0-4 0,-1 4 0,1 0 0,-1 0 0,0 0 0,0 1 0,0-1 0,0 0 0,0 1 0,-1-1 0,1 0 0,0 1 0,-1 0 0,1-1 0,-1 1 0,1 0 0,-1 0 0,0 0 0,0 0 0,1 0 0,-1 0 0,0 0 0,0 0 0,0 1 0,0-1 0,0 1 0,0-1 0,0 1 0,-4 0 0,-4-1 0,0 0 0,-1 1 0,1 0 0,-13 1 0,12 1 0,0-1 0,-1 2 0,1 0 0,0 0 0,0 0 0,1 2 0,-1-1 0,1 1 0,0 1 0,0 0 0,1 0 0,-9 8 0,17-13 0,0 0 0,0 0 0,0 0 0,0-1 0,0 1 0,1 0 0,-1 0 0,0 0 0,1 1 0,-1-1 0,0 0 0,1 0 0,0 0 0,-1 0 0,1 0 0,0 1 0,-1-1 0,1 0 0,0 0 0,0 0 0,0 1 0,0-1 0,0 0 0,0 0 0,1 1 0,-1-1 0,0 0 0,1 0 0,-1 0 0,1 0 0,-1 1 0,1-1 0,-1 0 0,1 0 0,0 0 0,-1 0 0,1 0 0,0 0 0,0-1 0,0 1 0,0 0 0,0 0 0,0 0 0,0-1 0,0 1 0,0-1 0,0 1 0,0-1 0,2 1 0,2 2 0,1-1 0,0 1 0,0-1 0,-1-1 0,2 1 0,-1-1 0,0 0 0,10 0 0,-8-2 0,-1 0 0,1 0 0,0-1 0,-1 0 0,1 0 0,-1-1 0,0 0 0,0 0 0,0-1 0,7-4 0,5-3 0,-18 10 0,1 0 0,0 0 0,0 0 0,0 1 0,0-1 0,0 0 0,-1 1 0,1 0 0,0-1 0,1 1 0,-1 0 0,0 0 0,0 0 0,0 0 0,0 0 0,0 0 0,0 1 0,0-1 0,0 1 0,0-1 0,-1 1 0,1 0 0,0 0 0,0 0 0,0 0 0,-1 0 0,1 0 0,0 0 0,-1 1 0,1-1 0,-1 1 0,0-1 0,1 1 0,-1-1 0,0 1 0,0 0 0,0-1 0,0 1 0,1 2 0,4 10 0,0 0 0,-1 0 0,-1 0 0,4 21 0,-4-18 0,72 227 0,-32-112 0,-37-109 0,0 1 0,-2-1 0,0 1 0,0 28 0,-4-46 0,-1 0 0,-1 0 0,1 0 0,-1 0 0,0 0 0,0 0 0,-1-1 0,0 1 0,-4 10 0,4-13 0,0 0 0,0 0 0,0-1 0,0 1 0,-1-1 0,1 1 0,-1-1 0,1 0 0,-1 0 0,0 0 0,1 0 0,-1 0 0,0-1 0,-1 1 0,1-1 0,0 0 0,0 0 0,-7 1 0,7-1 0,-1-1 0,0 1 0,0-1 0,1 0 0,-1 0 0,0 0 0,0 0 0,1-1 0,-1 0 0,0 1 0,1-1 0,-1-1 0,1 1 0,-1 0 0,1-1 0,0 0 0,-4-2 0,2 0 0,1 0 0,0 0 0,0 0 0,0 0 0,0-1 0,1 1 0,0-1 0,0 0 0,0 0 0,-3-7 0,2 0 0,0 0 0,1 1 0,0-1 0,1 0 0,0 0 0,1 0 0,0-1 0,1 1 0,2-24 0,1 20 9,1 1-1,0 0 1,1 0-1,1 0 1,0 0 0,1 1-1,1 0 1,0 1-1,0-1 1,2 1-1,0 1 1,0 0-1,24-21 1,-20 22-133,1-1 0,0 2 1,1 0-1,0 1 0,0 1 0,1 0 1,0 1-1,1 1 0,-1 0 0,1 2 1,30-4-1,-2 4-6702</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8:22.405"/>
    </inkml:context>
    <inkml:brush xml:id="br0">
      <inkml:brushProperty name="width" value="0.05" units="cm"/>
      <inkml:brushProperty name="height" value="0.05" units="cm"/>
      <inkml:brushProperty name="color" value="#E71224"/>
    </inkml:brush>
  </inkml:definitions>
  <inkml:trace contextRef="#ctx0" brushRef="#br0">5465 3907 24575,'0'1'0,"0"0"0,-1 1 0,1-1 0,-1 0 0,0 0 0,1 0 0,-1 0 0,0 0 0,0 0 0,1 0 0,-1 0 0,0 0 0,0 0 0,0 0 0,0 0 0,0-1 0,0 1 0,-1 0 0,1-1 0,0 1 0,0-1 0,0 1 0,-1-1 0,1 0 0,0 1 0,-1-1 0,-1 0 0,-42 5 0,40-4 0,-45 4 0,-63 16 0,64-10 0,-65 5 0,-24-3 0,-59 3 0,-345-15 0,241-3 0,151-4 0,-184-31 0,189 8 0,124 23 0,0-1 0,1-1 0,-1-1 0,-31-19 0,43 21 0,0 0 0,1-1 0,-1 0 0,2-1 0,-1 0 0,1 0 0,1-1 0,-1 1 0,2-1 0,-1-1 0,1 1 0,1-1 0,-5-16 0,-3-16 0,2 0 0,-5-48 0,-10-153 0,24 193 0,2 0 0,14-93 0,32-93 0,20-133 0,-67 365 0,29-293 0,-26 232 0,-2 0 0,-14-100 0,-1 13 0,9-252 0,7 216 0,-3 168 0,-1 0 0,-1 0 0,-1 1 0,0-1 0,-2 1 0,0 0 0,-2 0 0,0 0 0,-1 1 0,-15-24 0,-94-158 0,67 113 0,-66-96 0,101 162 0,-2 0 0,-1 2 0,0 0 0,-1 2 0,-2 0 0,-23-16 0,-13-5 0,32 19 0,-1 2 0,-1 1 0,-1 1 0,-45-18 0,-13 8 0,-1 4 0,-1 4 0,-1 3 0,-168-4 0,-436 17 0,345 4 0,253-1 0,0 5 0,-137 25 0,13 8 0,216-38-108,3-1 25,-1 1-1,1-1 0,-1 0 0,1 0 0,-1 0 0,1 0 1,-1 0-1,1 0 0,0 0 0,-1 0 0,1 0 0,-1-1 1,1 1-1,-2-1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8:23.001"/>
    </inkml:context>
    <inkml:brush xml:id="br0">
      <inkml:brushProperty name="width" value="0.05" units="cm"/>
      <inkml:brushProperty name="height" value="0.05" units="cm"/>
      <inkml:brushProperty name="color" value="#E71224"/>
    </inkml:brush>
  </inkml:definitions>
  <inkml:trace contextRef="#ctx0" brushRef="#br0">376 1 24575,'5'0'0,"0"0"0,0 0 0,1 0 0,-1 1 0,0 0 0,0 0 0,6 3 0,-10-4 0,0 1 0,0-1 0,-1 0 0,1 1 0,0-1 0,-1 1 0,1-1 0,-1 1 0,1-1 0,0 1 0,-1 0 0,1-1 0,-1 1 0,0-1 0,1 1 0,-1 0 0,1 0 0,-1-1 0,0 1 0,0 0 0,1 1 0,-1-1 0,0 1 0,0-1 0,-1 1 0,1 0 0,0-1 0,-1 1 0,1-1 0,-1 1 0,1-1 0,-1 1 0,0-1 0,0 1 0,0-1 0,-2 3 0,-7 6 0,-1 0 0,0 0 0,0-1 0,-1 0 0,-1-1 0,1-1 0,-22 10 0,20-10 0,-108 49 0,-22 13 0,143-69 0,-1 1 0,0 0 0,0 0 0,1 0 0,-1 0 0,0 0 0,1 0 0,-1 0 0,1 1 0,-1-1 0,1 1 0,0-1 0,-1 1 0,1-1 0,0 1 0,0 0 0,0-1 0,0 1 0,1 0 0,-1 0 0,0 0 0,1 0 0,-1 0 0,1 0 0,0-1 0,0 1 0,0 0 0,0 0 0,0 0 0,0 0 0,0 0 0,1 4 0,2-1 0,-1 0 0,1 0 0,0-1 0,0 1 0,0-1 0,1 0 0,-1 0 0,1 0 0,0 0 0,9 5 0,26 17 0,1-1 0,1-2 0,1-2 0,58 19 0,-37-14 0,-44-18-151,-1 0-1,0 2 0,0 0 0,-1 1 1,0 1-1,-1 0 0,0 2 1,22 24-1,-28-25-6674</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8:26.023"/>
    </inkml:context>
    <inkml:brush xml:id="br0">
      <inkml:brushProperty name="width" value="0.05" units="cm"/>
      <inkml:brushProperty name="height" value="0.05" units="cm"/>
      <inkml:brushProperty name="color" value="#E71224"/>
    </inkml:brush>
  </inkml:definitions>
  <inkml:trace contextRef="#ctx0" brushRef="#br0">5635 4564 24575,'-1'-1'0,"1"0"0,0 1 0,-1-1 0,1 1 0,-1 0 0,1-1 0,-1 1 0,1-1 0,-1 1 0,0 0 0,1-1 0,-1 1 0,0 0 0,1 0 0,-1-1 0,1 1 0,-1 0 0,0 0 0,1 0 0,-1 0 0,0 0 0,1 0 0,-1 0 0,0 0 0,1 0 0,-1 0 0,-1 0 0,-27 2 0,21-1 0,-559 5 0,320-9 0,115 5 0,-151-4 0,250 0 0,-1-2 0,1-1 0,0-1 0,0-2 0,-54-21 0,16 4 0,-1 3 0,-85-14 0,-153-11 0,71 12 0,160 23 0,-8-2 0,-103-29 0,164 35 0,1-1 0,-1-1 0,2-1 0,-1-1 0,2-1 0,-1-2 0,2 0 0,-27-24 0,-25-34 0,4-3 0,3-3 0,-77-120 0,60 60 0,-101-225 0,75 144 0,-70-161 0,158 317 0,2 0 0,-18-109 0,2-136 0,26 202 0,3 52 0,3 0 0,2-1 0,8-85 0,17-106 0,-11 109 0,-5-58 0,-3 39 0,9 66 0,-8 62 0,3-45 0,-8-12 0,-2 53 0,2 1 0,2-1 0,9-55 0,-7 69 0,-1 1 0,-1-1 0,0 1 0,-1-1 0,-1 0 0,-1 0 0,-4-26 0,2 33 0,0 0 0,0 0 0,-1 0 0,-1 1 0,1 0 0,-2 0 0,0 0 0,0 0 0,-1 1 0,0 0 0,-1 1 0,-12-13 0,14 17 0,0-1 0,-1 1 0,1 1 0,-1-1 0,0 1 0,-1 0 0,1 0 0,-1 1 0,0 0 0,1 1 0,-1 0 0,0 0 0,-10-1 0,3 2 0,-1 1 0,1 0 0,-1 1 0,1 0 0,0 2 0,-18 4 0,22-5 0,-42 12 0,0-3 0,-104 8 0,120-17 0,-42 9 0,-23 1 0,-4 2 0,-6 0 0,-87-15 0,-35 3 0,159 10 1,64-9-137,0-1-1,-1 1 0,0-2 1,1 0-1,-1 0 1,0-1-1,0 0 0,1-1 1,-23-5-1,17 1-6689</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8:26.553"/>
    </inkml:context>
    <inkml:brush xml:id="br0">
      <inkml:brushProperty name="width" value="0.05" units="cm"/>
      <inkml:brushProperty name="height" value="0.05" units="cm"/>
      <inkml:brushProperty name="color" value="#E71224"/>
    </inkml:brush>
  </inkml:definitions>
  <inkml:trace contextRef="#ctx0" brushRef="#br0">410 42 24575,'35'-28'0,"-33"27"0,0-1 0,0 1 0,0-1 0,1 1 0,-1 0 0,1 0 0,-1 0 0,0 0 0,1 0 0,0 1 0,-1-1 0,1 1 0,4-1 0,-6 2 0,-1-1 0,0 1 0,0-1 0,1 1 0,-1-1 0,0 0 0,0 1 0,0 0 0,1-1 0,-1 1 0,0-1 0,0 1 0,0-1 0,0 1 0,0-1 0,0 1 0,0-1 0,0 1 0,0-1 0,0 1 0,-1-1 0,1 1 0,0-1 0,0 1 0,0-1 0,-1 1 0,1-1 0,0 1 0,0-1 0,-1 1 0,0 0 0,-11 21 0,11-20 0,-11 15 0,0 0 0,-1-1 0,-1 0 0,-1-1 0,0-1 0,-18 14 0,-7 1 0,-61 36 0,27-28 0,45-23 0,-47 30 0,73-43 0,1 1 0,-1 0 0,1 0 0,0 0 0,-1 0 0,1 0 0,0 0 0,0 1 0,1-1 0,-1 1 0,0-1 0,1 1 0,-1 0 0,1 0 0,0-1 0,0 1 0,0 0 0,0 0 0,0 5 0,1-4 0,1 0 0,-1 0 0,1 1 0,0-1 0,0 0 0,0 0 0,0 0 0,1 0 0,-1-1 0,1 1 0,0 0 0,5 5 0,6 8 0,1-1 0,1-1 0,0 0 0,26 19 0,-31-26 0,35 24 26,1-2 0,2-2 0,77 34-1,30 17-1493,-129-64-5358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7:19.307"/>
    </inkml:context>
    <inkml:brush xml:id="br0">
      <inkml:brushProperty name="width" value="0.05" units="cm"/>
      <inkml:brushProperty name="height" value="0.05" units="cm"/>
      <inkml:brushProperty name="color" value="#E71224"/>
    </inkml:brush>
  </inkml:definitions>
  <inkml:trace contextRef="#ctx0" brushRef="#br0">38 1 24575,'0'5'0,"-5"6"0,-5 1 0,-2 3 0,1 0-8191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8:29.176"/>
    </inkml:context>
    <inkml:brush xml:id="br0">
      <inkml:brushProperty name="width" value="0.05" units="cm"/>
      <inkml:brushProperty name="height" value="0.05" units="cm"/>
      <inkml:brushProperty name="color" value="#E71224"/>
    </inkml:brush>
  </inkml:definitions>
  <inkml:trace contextRef="#ctx0" brushRef="#br0">6197 4807 24575,'10'3'0,"-11"4"0,-16 6 0,-35 6 0,-2-3 0,-78 15 0,-115 5 0,220-33 0,-103 7 0,-172-8 0,149-5 0,-636 3 0,704-4 0,1-5 0,-131-29 0,65 9 0,-663-128 0,774 148 0,0-1 0,1-2 0,0-2 0,1-1 0,1-2 0,1-2 0,0-1 0,-62-48 0,-18-29 0,-133-145 0,212 202 0,2-2 0,2-1 0,1-2 0,3-1 0,1-1 0,3-1 0,-22-60 0,31 57 0,-13-89 0,20 92 0,-2 0 0,-22-65 0,-10 3 0,-1 2 0,-48-190 0,22-148 0,25 95 0,42 323 0,1 1 0,1-1 0,1 0 0,2 1 0,7-34 0,-3 15 0,-2 0 0,-2-1 0,-2 1 0,-6-60 0,-3 47 0,-2-1 0,-2 1 0,-4 1 0,-42-106 0,34 113 0,-51-79 0,23 43 0,-70-153 0,68 128 0,-81-125 0,94 167 0,29 47 0,-30-41 0,36 57 0,0-1 0,-1 1 0,0 0 0,0 1 0,-1 0 0,0 0 0,0 0 0,-16-7 0,-9-1 0,-1 0 0,-1 3 0,0 1 0,-1 1 0,-71-7 0,-184 8 0,208 9 0,62 0 43,0 1-1,-33 8 1,-11 1-1536,42-8-5333</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8:29.722"/>
    </inkml:context>
    <inkml:brush xml:id="br0">
      <inkml:brushProperty name="width" value="0.05" units="cm"/>
      <inkml:brushProperty name="height" value="0.05" units="cm"/>
      <inkml:brushProperty name="color" value="#E71224"/>
    </inkml:brush>
  </inkml:definitions>
  <inkml:trace contextRef="#ctx0" brushRef="#br0">572 0 24575,'0'2'0,"-1"0"0,1 0 0,-1 0 0,0 0 0,1 0 0,-1 0 0,0 0 0,0 0 0,0-1 0,-1 1 0,1 0 0,0-1 0,-1 1 0,1-1 0,-1 1 0,1-1 0,-1 0 0,-2 2 0,-39 23 0,28-18 0,-191 95 0,-2 2 0,203-101 0,-1 0 0,0 0 0,1 0 0,0 1 0,0-1 0,0 1 0,1 0 0,0 1 0,0-1 0,0 1 0,0 0 0,1-1 0,0 2 0,0-1 0,1 0 0,0 1 0,0-1 0,0 1 0,0 7 0,1-8 0,1 0 0,0-1 0,1 1 0,-1 0 0,1 0 0,0-1 0,1 1 0,-1-1 0,1 1 0,0-1 0,1 1 0,-1-1 0,1 0 0,0 0 0,0 0 0,1-1 0,-1 1 0,1-1 0,0 0 0,0 0 0,1 0 0,7 5 0,8 3 0,2 0 0,0-1 0,0-2 0,1 0 0,0-2 0,26 6 0,-11-3 0,39 17 0,-65-22-170,1 0-1,-1 1 0,-1 1 1,1 0-1,-1 0 0,0 1 1,10 10-1,-4 1-6655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8:35.904"/>
    </inkml:context>
    <inkml:brush xml:id="br0">
      <inkml:brushProperty name="width" value="0.05" units="cm"/>
      <inkml:brushProperty name="height" value="0.05" units="cm"/>
      <inkml:brushProperty name="color" value="#E71224"/>
    </inkml:brush>
  </inkml:definitions>
  <inkml:trace contextRef="#ctx0" brushRef="#br0">31 468 24575,'0'-9'0,"0"5"0,2 9 0,4 9 0,18 38 0,-15-37 0,-1 1 0,-1 1 0,-1-1 0,0 1 0,-1 0 0,-1 0 0,3 29 0,-6-3 0,-4-72 0,-1-1 0,-2 1 0,-1 0 0,-18-49 0,-5-21 0,-4-62 0,31 138 0,1 1 0,1-1 0,0 1 0,2-1 0,5-28 0,-5 45 0,0 1 0,0-1 0,1 1 0,0 0 0,0-1 0,0 1 0,1 0 0,0 0 0,0 1 0,0-1 0,0 1 0,1-1 0,0 1 0,0 0 0,0 0 0,0 1 0,1-1 0,-1 1 0,1 0 0,0 0 0,0 0 0,0 1 0,0 0 0,0 0 0,1 0 0,-1 1 0,11-2 0,-8 2 0,0 0 0,0 1 0,0 0 0,0 1 0,0 0 0,0 0 0,0 0 0,-1 1 0,1 1 0,0-1 0,-1 1 0,1 0 0,-1 1 0,0 0 0,0 0 0,-1 0 0,1 1 0,-1 0 0,6 6 0,-7-5 0,0-1 0,0 1 0,0 0 0,-1 0 0,0 0 0,0 1 0,-1-1 0,0 1 0,0 0 0,-1 0 0,1 0 0,-1 0 0,-1 1 0,0-1 0,0 0 0,0 1 0,-1-1 0,-1 15 0,-1-12 0,0 0 0,0 0 0,-1 0 0,0 0 0,-1-1 0,0 0 0,-1 0 0,0 0 0,0 0 0,-1 0 0,0-1 0,-1 0 0,-9 9 0,4-6 0,-1-1 0,0 0 0,0-1 0,-1 0 0,0-1 0,0-1 0,-22 8 0,36-15 0,0 0 0,-1 0 0,1 0 0,0 0 0,0 0 0,0 0 0,0 0 0,-1 0 0,1 0 0,0 0 0,0 0 0,0 1 0,-1-1 0,1 0 0,0 0 0,0 0 0,0 0 0,0 0 0,0 0 0,-1 0 0,1 1 0,0-1 0,0 0 0,0 0 0,0 0 0,0 0 0,0 1 0,0-1 0,0 0 0,0 0 0,0 0 0,-1 0 0,1 1 0,0-1 0,0 0 0,0 0 0,0 0 0,0 1 0,0-1 0,0 0 0,0 0 0,1 0 0,-1 1 0,0-1 0,0 0 0,10 6 0,19 3 0,-28-9 0,0 1 0,205 56 0,-162-42 0,0 2 0,64 35 0,-67-30-1365,-5-4-5461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8:36.712"/>
    </inkml:context>
    <inkml:brush xml:id="br0">
      <inkml:brushProperty name="width" value="0.05" units="cm"/>
      <inkml:brushProperty name="height" value="0.05" units="cm"/>
      <inkml:brushProperty name="color" value="#E71224"/>
    </inkml:brush>
  </inkml:definitions>
  <inkml:trace contextRef="#ctx0" brushRef="#br0">139 364 24575,'-6'-6'0,"5"4"0,-1 0 0,0-1 0,0 1 0,-1 1 0,1-1 0,0 0 0,-1 0 0,1 1 0,-6-3 0,19 38 0,114 246 0,-107-245 0,-14-28 0,0 0 0,0 0 0,-1 0 0,0 1 0,0-1 0,-1 1 0,3 10 0,-5-18 0,0 1 0,0-1 0,0 1 0,0-1 0,-1 0 0,1 1 0,0-1 0,0 1 0,0-1 0,0 0 0,0 1 0,-1-1 0,1 0 0,0 1 0,0-1 0,-1 0 0,1 1 0,0-1 0,0 0 0,-1 0 0,1 1 0,0-1 0,-1 0 0,1 0 0,0 1 0,-1-1 0,1 0 0,0 0 0,-1 0 0,1 0 0,-1 0 0,1 0 0,0 0 0,-1 0 0,1 1 0,-1-1 0,1-1 0,0 1 0,-1 0 0,1 0 0,-1 0 0,1 0 0,0 0 0,-1 0 0,1 0 0,0 0 0,-1-1 0,1 1 0,-1 0 0,1 0 0,0 0 0,-1-1 0,-20-11 0,0-7 0,0-2 0,1-1 0,1 0 0,1-1 0,1-1 0,-21-40 0,24 39 0,0-1 0,2 0 0,1-1 0,1 0 0,1-1 0,1 0 0,2 0 0,1 0 0,1-1 0,2 0 0,0 0 0,4-35 0,-2 57 0,1-1 0,1 1 0,-1 0 0,1 0 0,0 1 0,1-1 0,0 0 0,0 1 0,0-1 0,1 1 0,0 0 0,0 0 0,0 0 0,1 1 0,0 0 0,0 0 0,1 0 0,6-5 0,-3 5 0,0 0 0,1 0 0,-1 1 0,1 0 0,0 0 0,1 1 0,-1 1 0,0 0 0,1 0 0,-1 1 0,19 0 0,-12 2 0,0 0 0,0 1 0,0 0 0,0 1 0,0 1 0,-1 1 0,0 1 0,0 0 0,15 8 0,-26-11 0,0 0 0,0 0 0,-1 0 0,1 1 0,-1-1 0,0 1 0,0 0 0,0 0 0,-1 1 0,1-1 0,-1 1 0,0 0 0,3 6 0,-5-6 0,0-1 0,1 1 0,-2-1 0,1 1 0,0 0 0,-1 0 0,0-1 0,0 1 0,-1 0 0,1-1 0,-1 1 0,0 0 0,0-1 0,-1 1 0,1-1 0,-1 1 0,0-1 0,-3 5 0,-1 3 0,-1-1 0,-1 1 0,0-1 0,-1-1 0,0 0 0,-17 15 0,-69 48 0,62-51 0,-34 33 0,65-54 0,0 0 0,1 0 0,-1 1 0,1-1 0,0 0 0,0 1 0,-1 0 0,1-1 0,0 1 0,0-1 0,0 1 0,1 0 0,-1 0 0,0 0 0,1 0 0,-1-1 0,1 1 0,-1 0 0,1 0 0,0 0 0,0 0 0,0 0 0,0 0 0,0 0 0,0 0 0,1 0 0,-1 0 0,1 0 0,-1-1 0,1 1 0,0 0 0,0 0 0,0 0 0,-1-1 0,2 1 0,-1 0 0,0-1 0,0 1 0,0-1 0,1 0 0,-1 1 0,1-1 0,-1 0 0,3 1 0,8 7 0,1 0 0,0-1 0,1-1 0,21 8 0,-25-10 0,61 25-100,-26-13-216,-1 3 0,0 2-1,69 46 1,-77-39-6510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8:37.472"/>
    </inkml:context>
    <inkml:brush xml:id="br0">
      <inkml:brushProperty name="width" value="0.05" units="cm"/>
      <inkml:brushProperty name="height" value="0.05" units="cm"/>
      <inkml:brushProperty name="color" value="#E71224"/>
    </inkml:brush>
  </inkml:definitions>
  <inkml:trace contextRef="#ctx0" brushRef="#br0">111 337 24575,'-1'-2'0,"0"0"0,1 0 0,-1 0 0,0 0 0,0 0 0,0 0 0,0 0 0,-1 0 0,1 0 0,0 0 0,-1 1 0,1-1 0,-1 1 0,0-1 0,1 1 0,-1 0 0,0-1 0,0 1 0,0 0 0,-2-1 0,3 2 0,1 0 0,0 0 0,-1 0 0,1 0 0,0 0 0,-1 0 0,1 0 0,0 1 0,0-1 0,-1 0 0,1 0 0,0 0 0,0 0 0,-1 0 0,1 1 0,0-1 0,0 0 0,-1 0 0,1 0 0,0 1 0,0-1 0,0 0 0,-1 0 0,1 1 0,0-1 0,0 0 0,0 1 0,0-1 0,0 0 0,0 0 0,-1 1 0,1-1 0,0 0 0,0 1 0,0-1 0,0 0 0,0 1 0,0-1 0,0 0 0,0 0 0,1 1 0,-1-1 0,0 0 0,0 1 0,0-1 0,0 0 0,0 0 0,0 1 0,0-1 0,1 0 0,-1 0 0,0 1 0,0-1 0,1 0 0,6 20 0,24 41 0,21 45 0,-40-80 0,5 15 0,-18-36 0,-5-9 0,-5-10 0,-14-21 0,2-1 0,2-1 0,1-1 0,2-1 0,1 0 0,3-1 0,-19-81 0,32 113 0,-1 0 0,2 0 0,-1 0 0,1 1 0,0-1 0,1 0 0,0 0 0,0 0 0,0 1 0,1-1 0,3-7 0,-3 11 0,0 0 0,0 0 0,1 1 0,-1-1 0,1 1 0,0-1 0,0 1 0,0 0 0,0 0 0,1 0 0,-1 1 0,1-1 0,-1 1 0,1 0 0,0 0 0,0 0 0,0 0 0,0 1 0,1-1 0,7 0 0,11-2 0,-1 1 0,1 1 0,-1 1 0,1 1 0,-1 1 0,1 1 0,-1 1 0,0 1 0,0 1 0,0 1 0,-1 1 0,23 11 0,-38-15 0,0 0 0,0 0 0,-1 1 0,1 0 0,-1 0 0,0 0 0,8 9 0,-12-11 0,1-1 0,-1 1 0,0 0 0,0 0 0,0 0 0,0 0 0,0 1 0,0-1 0,0 0 0,-1 0 0,1 1 0,-1-1 0,1 0 0,-1 0 0,0 1 0,0-1 0,0 0 0,0 1 0,-1-1 0,1 0 0,0 1 0,-1-1 0,0 0 0,0 0 0,-1 4 0,-3 2 0,0 0 0,-1 0 0,0 0 0,0-1 0,-1 0 0,0 0 0,0 0 0,0-1 0,-14 8 0,0 0 0,-1-1 0,-35 14 0,6-7 0,30-14 0,-32 18 0,51-24 0,1 1 0,0-1 0,-1 1 0,1 0 0,0 0 0,0 0 0,0 0 0,0-1 0,-1 1 0,1 1 0,0-1 0,1 0 0,-1 0 0,0 0 0,0 0 0,0 1 0,1-1 0,-1 0 0,0 3 0,1-3 0,0 0 0,0 0 0,0 0 0,1 0 0,-1 0 0,0 0 0,1 0 0,-1 0 0,0 0 0,1 0 0,-1 0 0,1-1 0,0 1 0,-1 0 0,1 0 0,0 0 0,-1-1 0,1 1 0,0 0 0,1 0 0,7 5 0,0 0 0,0-1 0,0-1 0,14 6 0,-11-5 0,73 30-102,-24-11-214,-1 2 1,-2 4-1,67 43 0,-85-43-6510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6:15.891"/>
    </inkml:context>
    <inkml:brush xml:id="br0">
      <inkml:brushProperty name="width" value="0.05" units="cm"/>
      <inkml:brushProperty name="height" value="0.05" units="cm"/>
      <inkml:brushProperty name="color" value="#E71224"/>
    </inkml:brush>
  </inkml:definitions>
  <inkml:trace contextRef="#ctx0" brushRef="#br0">1337 139 24575,'6'-1'0,"-1"1"0,0-1 0,1-1 0,-1 1 0,0-1 0,0 0 0,0 0 0,0 0 0,0 0 0,0-1 0,-1 0 0,7-5 0,-9 6 0,1 0 0,-1 0 0,1 0 0,-1 0 0,0 0 0,0 0 0,0-1 0,0 1 0,-1-1 0,1 0 0,-1 1 0,1-1 0,-1 0 0,0 0 0,0 0 0,0 0 0,-1 0 0,1 0 0,-1 0 0,1 0 0,-1 0 0,0-6 0,-1 8 0,1 0 0,-1 0 0,1 0 0,0 0 0,-1 1 0,0-1 0,1 0 0,-1 0 0,0 0 0,1 0 0,-1 0 0,0 1 0,0-1 0,0 0 0,0 1 0,1-1 0,-1 1 0,0-1 0,0 1 0,0-1 0,0 1 0,0 0 0,0-1 0,-1 1 0,1 0 0,0 0 0,0 0 0,0 0 0,0 0 0,0 0 0,-2 0 0,-40 6 0,34-4 0,-460 111 0,373-82 0,2 4 0,-160 85 0,218-99 0,2 1 0,0 2 0,2 1 0,0 2 0,2 1 0,1 1 0,1 1 0,2 2 0,-34 53 0,44-60 0,2 1 0,1 1 0,1 0 0,2 0 0,0 1 0,2 1 0,1-1 0,1 1 0,2 1 0,1-1 0,1 1 0,1-1 0,7 60 0,-2-66-1,0-1-1,2 1 0,1-1 1,0 0-1,2 0 1,0-1-1,2-1 1,20 32-1,-14-28 7,1-1 0,2-1 0,0-1 0,1 0 0,1-2 0,27 18 1,5-2-51,2-3 1,1-2 0,2-3 0,0-3 0,102 28 0,7-9-598,3-7-1,293 23 1,356-48-921,-531-25 1563,421-75 0,-547 56 0,-1-7 0,-3-7 0,-1-7 0,154-76 0,-233 90-120,-2-2 1,74-55-1,-117 71 68,0 0 1,-2-3 0,-1 0-1,-2-2 1,0-1-1,27-43 1,-47 62 46,0-1 1,-2 0-1,1-1 0,-2 0 1,0 0-1,-1 0 0,-1-1 1,0 0-1,-1 0 0,2-27 1,-5 32 20,0-1 0,-1 0 0,-1 1 0,1-1 0,-2 1 0,0-1 0,0 1 0,-1 0 0,-1 0 0,1 0 0,-2 1 0,1 0 0,-2 0 0,1 0 0,-12-12 0,-3 1 57,0 1 0,-1 1-1,-1 1 1,-1 1 0,0 1 0,-2 1-1,1 1 1,-29-10 0,-228-74 296,273 95-369,-550-134 499,-8 33-1,-106 2-22,481 82-983,-292 9-1,374 17-4918</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6:16.740"/>
    </inkml:context>
    <inkml:brush xml:id="br0">
      <inkml:brushProperty name="width" value="0.05" units="cm"/>
      <inkml:brushProperty name="height" value="0.05" units="cm"/>
      <inkml:brushProperty name="color" value="#E71224"/>
    </inkml:brush>
  </inkml:definitions>
  <inkml:trace contextRef="#ctx0" brushRef="#br0">26 283 24575,'-4'-5'0,"1"1"0,1-1 0,-1 0 0,1 0 0,0 0 0,0 0 0,0 0 0,1 0 0,0 0 0,0-1 0,-1-8 0,2 10 0,0 1 0,0-1 0,0 1 0,0-1 0,1 1 0,-1 0 0,1-1 0,2-5 0,-3 8 0,1 0 0,-1 0 0,1 0 0,0 0 0,-1 0 0,1 0 0,0 0 0,0 0 0,-1 0 0,1 0 0,0 0 0,0 1 0,0-1 0,0 0 0,0 1 0,0-1 0,0 1 0,0-1 0,1 1 0,-1-1 0,0 1 0,0 0 0,2-1 0,0 1 0,-1 0 0,1 1 0,-1-1 0,0 1 0,1-1 0,-1 1 0,0 0 0,1 0 0,-1 0 0,0 0 0,0 0 0,0 0 0,0 1 0,0-1 0,0 1 0,0 0 0,2 2 0,28 35 0,-30-37 0,10 18 0,0 1 0,-1 0 0,-1 0 0,-1 1 0,-1 0 0,-1 1 0,-1 0 0,-1 0 0,3 36 0,-8-56 0,0 0 0,1-1 0,-1 1 0,1-1 0,0 1 0,0-1 0,0 1 0,0-1 0,3 5 0,-4-7 0,0 1 0,0-1 0,0 0 0,1 0 0,-1 0 0,0 1 0,0-1 0,1 0 0,-1 0 0,0 0 0,1 0 0,-1 1 0,0-1 0,0 0 0,1 0 0,-1 0 0,0 0 0,1 0 0,-1 0 0,0 0 0,1 0 0,-1 0 0,0 0 0,0 0 0,1 0 0,-1 0 0,0 0 0,1 0 0,-1-1 0,1 1 0,10-14 0,71-164 0,-66 135 0,2 1 0,2 1 0,2 1 0,32-46 0,-50 81 0,0 1 0,0-1 0,0 0 0,0 1 0,1 0 0,0 0 0,0 0 0,0 1 0,0 0 0,7-3 0,-10 5 0,0 0 0,0 1 0,0-1 0,0 1 0,0 0 0,0 0 0,0 0 0,0 0 0,0 0 0,0 0 0,0 1 0,0-1 0,0 1 0,0-1 0,0 1 0,0 0 0,0-1 0,0 1 0,0 0 0,-1 0 0,1 1 0,0-1 0,-1 0 0,1 0 0,-1 1 0,1-1 0,-1 1 0,0 0 0,0-1 0,1 1 0,-1 0 0,0-1 0,1 4 0,6 14 0,0-1 0,-1 1 0,-1 0 0,-1 0 0,-1 1 0,0 0 0,-1 0 0,-1 24 0,0-16 0,2 1 0,0-1 0,9 29 0,-13-56 0,0-1 0,0 1 0,0-1 0,0 0 0,0 1 0,0-1 0,0 1 0,1-1 0,-1 1 0,0-1 0,0 1 0,0-1 0,0 1 0,1-1 0,-1 0 0,0 1 0,0-1 0,1 1 0,-1-1 0,0 0 0,1 1 0,-1-1 0,0 0 0,1 1 0,-1-1 0,0 0 0,1 0 0,-1 1 0,1-1 0,-1 0 0,1 0 0,-1 0 0,0 1 0,1-1 0,-1 0 0,1 0 0,-1 0 0,1 0 0,-1 0 0,1 0 0,-1 0 0,1 0 0,-1 0 0,1 0 0,-1-1 0,1 1 0,-1 0 0,0 0 0,1 0 0,-1 0 0,1-1 0,-1 1 0,1 0 0,-1 0 0,0-1 0,1 1 0,-1 0 0,1-1 0,19-28 0,-17 23 0,62-114 0,-44 77 0,2 1 0,48-66 0,-68 104 0,0 1 0,0-1 0,0 0 0,1 1 0,-1 0 0,1 0 0,0 0 0,0 0 0,1 0 0,-1 1 0,0 0 0,1 0 0,5-2 0,-7 4 0,-1 0 0,0 0 0,0 0 0,1 0 0,-1 0 0,0 0 0,0 1 0,0-1 0,1 1 0,-1 0 0,0-1 0,0 1 0,0 0 0,0 0 0,0 1 0,0-1 0,-1 0 0,1 1 0,0-1 0,-1 1 0,1-1 0,-1 1 0,1 0 0,-1 0 0,0-1 0,1 1 0,-1 0 0,0 0 0,-1 0 0,1 0 0,1 3 0,7 19 22,-1 1 0,-1 0 1,-1 0-1,-1 1 0,1 25 0,-3-20-397,2-1 1,1 0-1,10 29 1,-5-32-6452</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6:17.099"/>
    </inkml:context>
    <inkml:brush xml:id="br0">
      <inkml:brushProperty name="width" value="0.05" units="cm"/>
      <inkml:brushProperty name="height" value="0.05" units="cm"/>
      <inkml:brushProperty name="color" value="#E71224"/>
    </inkml:brush>
  </inkml:definitions>
  <inkml:trace contextRef="#ctx0" brushRef="#br0">60 103 24575,'0'-16'0,"1"11"0,-1 1 0,1 0 0,-1 0 0,0 0 0,0-1 0,-1 1 0,1 0 0,-1 0 0,0 0 0,0 0 0,0 0 0,-1 0 0,1 0 0,-5-7 0,6 11 0,-1-1 0,1 1 0,-1-1 0,1 1 0,-1 0 0,1-1 0,-1 1 0,1 0 0,-1-1 0,1 1 0,-1 0 0,0 0 0,1-1 0,-1 1 0,1 0 0,-1 0 0,0 0 0,1 0 0,-1 0 0,0 0 0,1 0 0,-1 0 0,1 0 0,-1 0 0,0 0 0,1 0 0,-1 1 0,1-1 0,-1 0 0,0 0 0,1 1 0,-1-1 0,1 0 0,-1 1 0,1-1 0,-1 0 0,1 1 0,-1-1 0,1 1 0,0-1 0,-1 1 0,1-1 0,-1 1 0,1-1 0,0 1 0,0-1 0,-1 1 0,1 0 0,0 0 0,-12 34 0,8-13 0,1 0 0,1 1 0,1-1 0,0 1 0,7 44 0,-5-56 0,2 1 0,-1-1 0,2 1 0,-1-1 0,2 0 0,-1 0 0,1 0 0,1-1 0,0 0 0,1 0 0,-1-1 0,2 1 0,9 9 0,-14-16 0,0 0 0,0-1 0,0 1 0,1-1 0,-1 1 0,1-1 0,-1 0 0,1 0 0,0-1 0,-1 1 0,1-1 0,0 0 0,0 0 0,0 0 0,0 0 0,1-1 0,-1 0 0,0 0 0,0 0 0,0 0 0,0 0 0,0-1 0,0 0 0,0 0 0,0 0 0,0 0 0,0-1 0,0 0 0,-1 1 0,1-1 0,0 0 0,-1-1 0,0 1 0,1-1 0,2-3 0,1-1 0,1 0 0,-1-1 0,0 0 0,-1-1 0,0 1 0,-1-1 0,0 0 0,0-1 0,0 1 0,-2-1 0,1 0 0,4-19 0,-7 16 0,0 0 0,-1-1 0,0 1 0,-1 0 0,-1 0 0,0 0 0,0 0 0,-1 0 0,-1 0 0,0 0 0,-1 1 0,-1 0 0,1 0 0,-2 0 0,0 1 0,0 0 0,-13-14 0,18 22-52,0 1-1,0 0 1,0 0-1,-1 0 1,1 0-1,-1 0 1,1 1-1,-1-1 1,0 1-1,1 0 1,-1 0-1,0 0 1,0 0-1,0 0 1,0 0-1,0 1 1,0 0-1,0-1 1,0 1-1,0 0 1,0 0-1,0 1 0,0-1 1,0 1-1,-3 0 1,-13 9-6774</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6:17.548"/>
    </inkml:context>
    <inkml:brush xml:id="br0">
      <inkml:brushProperty name="width" value="0.05" units="cm"/>
      <inkml:brushProperty name="height" value="0.05" units="cm"/>
      <inkml:brushProperty name="color" value="#E71224"/>
    </inkml:brush>
  </inkml:definitions>
  <inkml:trace contextRef="#ctx0" brushRef="#br0">224 410 24575,'0'0'0,"0"0"0,0 0 0,0 0 0,1 0 0,-1 0 0,0 1 0,0-1 0,0 0 0,0 0 0,0 0 0,0 0 0,0 0 0,1 0 0,-1 0 0,0 0 0,0 0 0,0 0 0,0 0 0,0 0 0,0 0 0,1 0 0,-1 0 0,0 0 0,0-1 0,0 1 0,0 0 0,0 0 0,0 0 0,0 0 0,0 0 0,1 0 0,-1 0 0,0 0 0,0 0 0,0 0 0,0 0 0,0 0 0,0-1 0,0 1 0,0 0 0,0 0 0,0 0 0,0 0 0,0 0 0,0 0 0,0 0 0,0-1 0,0 1 0,0 0 0,0 0 0,0 0 0,0 0 0,0 0 0,0 0 0,0 0 0,0-1 0,0 1 0,0 0 0,0 0 0,0 0 0,0 0 0,0 0 0,0 0 0,0-1 0,-10-7 0,-13-6 0,15 11 0,1 0 0,0 0 0,-1 0 0,1 1 0,-1 0 0,0 1 0,1-1 0,-1 1 0,-9 1 0,13 0 0,0 1 0,0-1 0,0 1 0,0 0 0,0 1 0,1-1 0,-1 1 0,0-1 0,1 1 0,-1 0 0,1 0 0,0 1 0,0-1 0,0 1 0,0-1 0,0 1 0,0 0 0,1 0 0,0 0 0,-3 4 0,0 2 0,0 1 0,0-1 0,1 1 0,1-1 0,0 1 0,0 1 0,0-1 0,-1 18 0,2-5 0,2 0 0,3 44 0,-3-65 0,0 1 0,1 0 0,-1 0 0,1-1 0,-1 1 0,1 0 0,0-1 0,0 1 0,0-1 0,1 1 0,-1-1 0,0 0 0,1 1 0,0-1 0,-1 0 0,1 0 0,0 0 0,0 0 0,0-1 0,0 1 0,1 0 0,-1-1 0,0 1 0,1-1 0,-1 0 0,1 0 0,-1 0 0,1 0 0,0-1 0,-1 1 0,1 0 0,0-1 0,-1 0 0,7 0 0,-2 0 0,0-1 0,0 0 0,0 0 0,0 0 0,-1-1 0,1 0 0,0 0 0,-1-1 0,1 0 0,-1 0 0,0-1 0,11-7 0,-6 1 0,0-1 0,-1 0 0,0-1 0,-1 0 0,0-1 0,-1 0 0,0 0 0,-1 0 0,0-1 0,-2 0 0,1-1 0,4-19 0,-1-8 0,-1 1 0,-2-1 0,0-53 0,-5 51 0,-3 0 0,-13-83 0,14 124 0,1 1 0,-1-1 0,0 0 0,1 1 0,-1-1 0,0 1 0,0-1 0,-1 1 0,1 0 0,-3-5 0,3 7 0,1 0 0,0 0 0,0 0 0,0 0 0,-1-1 0,1 1 0,0 0 0,0 0 0,-1 0 0,1 0 0,0 0 0,0 0 0,-1 0 0,1 0 0,0-1 0,0 1 0,-1 0 0,1 0 0,0 0 0,0 0 0,-1 0 0,1 1 0,0-1 0,0 0 0,-1 0 0,1 0 0,0 0 0,0 0 0,-1 0 0,1 0 0,0 0 0,0 1 0,-1-1 0,1 0 0,0 0 0,-9 18 0,4 14 0,0 0 0,2 0 0,2 0 0,3 57 0,-1-69 0,2 35-341,1 1 0,3-1-1,28 105 1,-22-124-6485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6:18.190"/>
    </inkml:context>
    <inkml:brush xml:id="br0">
      <inkml:brushProperty name="width" value="0.05" units="cm"/>
      <inkml:brushProperty name="height" value="0.05" units="cm"/>
      <inkml:brushProperty name="color" value="#E71224"/>
    </inkml:brush>
  </inkml:definitions>
  <inkml:trace contextRef="#ctx0" brushRef="#br0">1 561 24575,'0'0'0,"0"-1"0,0 1 0,0-1 0,0 1 0,0-1 0,0 1 0,0-1 0,1 1 0,-1-1 0,0 1 0,0-1 0,0 1 0,1-1 0,-1 1 0,0 0 0,1-1 0,-1 1 0,0-1 0,1 1 0,-1 0 0,0-1 0,1 1 0,-1 0 0,1-1 0,-1 1 0,1 0 0,-1 0 0,1 0 0,-1-1 0,1 1 0,-1 0 0,1 0 0,-1 0 0,1 0 0,-1 0 0,1 0 0,-1 0 0,1 0 0,-1 0 0,1 0 0,-1 0 0,1 0 0,-1 0 0,1 0 0,-1 1 0,1-1 0,0 0 0,30 13 0,-23-10 0,6 3 0,6 2 0,0 0 0,0-2 0,1 0 0,-1-1 0,24 2 0,-40-6 0,0-1 0,0 0 0,0 0 0,1 0 0,-1 0 0,0-1 0,0 0 0,0 0 0,0 0 0,0 0 0,0 0 0,0-1 0,0 0 0,-1 0 0,1 0 0,0 0 0,-1-1 0,0 1 0,1-1 0,-1 0 0,0 0 0,-1 0 0,1 0 0,0 0 0,-1-1 0,0 1 0,0-1 0,0 0 0,0 0 0,0 0 0,-1 1 0,2-8 0,-1-1 0,1 0 0,-2 0 0,0 0 0,0-1 0,-1 1 0,0 0 0,-1 0 0,-1-1 0,-5-19 0,5 24 0,0-1 0,-1 1 0,0 0 0,0 0 0,-1 0 0,0 1 0,0-1 0,-1 1 0,0 0 0,0 0 0,-1 0 0,0 1 0,0 0 0,-11-8 0,15 12 0,0 1 0,-1 0 0,1-1 0,-1 1 0,1 0 0,-1 0 0,0 1 0,1-1 0,-1 1 0,0-1 0,0 1 0,1 0 0,-1 0 0,0 0 0,0 0 0,1 0 0,-1 1 0,0-1 0,1 1 0,-1 0 0,0-1 0,1 1 0,-1 1 0,1-1 0,-1 0 0,1 1 0,0-1 0,-1 1 0,1-1 0,0 1 0,0 0 0,0 0 0,1 0 0,-1 0 0,-2 4 0,-4 5 0,1 0 0,0 1 0,0 0 0,1 0 0,1 1 0,-4 13 0,1-2 0,2 2 0,1-1 0,0 1 0,2-1 0,1 31 0,2-38 0,0-1 0,2 1 0,0-1 0,1 0 0,1 0 0,0 0 0,2 0 0,11 25 0,-14-36 0,0 0 0,1-1 0,0 1 0,0-1 0,0 0 0,1 0 0,-1 0 0,1 0 0,1-1 0,-1 0 0,0 0 0,1 0 0,0-1 0,0 0 0,0 0 0,0-1 0,1 1 0,-1-1 0,1-1 0,-1 1 0,1-1 0,0 0 0,-1-1 0,1 1 0,0-1 0,0-1 0,7 0 0,1-1 0,-1-1 0,1 0 0,0-1 0,-1-1 0,0 0 0,0-1 0,-1-1 0,1 0 0,-2 0 0,1-2 0,14-11 0,-9 3 0,1 0 0,-2-2 0,-1 0 0,0-1 0,-2 0 0,0-2 0,-1 1 0,-1-2 0,-1 1 0,-1-2 0,-2 1 0,0-1 0,-1-1 0,-1 1 0,-2-1 0,0 0 0,0-36 0,-8-194 0,3 248 0,-1-1 0,1 1 0,-1 0 0,0-1 0,-6-12 0,7 19 0,1 0 0,0 0 0,-1 0 0,1 0 0,0 0 0,-1 1 0,1-1 0,-1 0 0,0 0 0,1 0 0,-1 1 0,0-1 0,1 0 0,-1 1 0,0-1 0,0 0 0,0 1 0,1-1 0,-1 1 0,0 0 0,0-1 0,0 1 0,0 0 0,0-1 0,0 1 0,0 0 0,0 0 0,0 0 0,0 0 0,0 0 0,0 0 0,0 0 0,0 0 0,0 0 0,0 0 0,0 1 0,0-1 0,0 0 0,1 1 0,-1-1 0,0 0 0,0 1 0,0-1 0,0 1 0,0 0 0,1-1 0,-1 1 0,0 0 0,1-1 0,-1 1 0,0 0 0,1 0 0,-1 0 0,1-1 0,-1 3 0,-6 7 0,0 0 0,1 0 0,1 1 0,-1 0 0,2 0 0,0 0 0,-4 17 0,-14 86 0,18-77 0,1 1 0,1 0 0,3 0 0,1 0 0,1 0 0,14 54 0,-11-64 0,3-1 0,0 0 0,1 0 0,2-1 0,1-1 0,0 0 0,2 0 0,1-2 0,24 28 0,-33-43-227,0-1-1,0-1 1,0 1-1,1-1 1,11 7-1,4-1-6598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7:19.632"/>
    </inkml:context>
    <inkml:brush xml:id="br0">
      <inkml:brushProperty name="width" value="0.05" units="cm"/>
      <inkml:brushProperty name="height" value="0.05" units="cm"/>
      <inkml:brushProperty name="color" value="#E71224"/>
    </inkml:brush>
  </inkml:definitions>
  <inkml:trace contextRef="#ctx0" brushRef="#br0">55 0 24575,'-5'5'0,"-1"6"0,5 1 0,2-2-8191</inkml:trace>
  <inkml:trace contextRef="#ctx0" brushRef="#br0" timeOffset="1">1 273 24575,'0'4'0,"0"7"0,4 2 0,2 2 0,0 4 0,-1 3 0,-2-2-8191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6:18.559"/>
    </inkml:context>
    <inkml:brush xml:id="br0">
      <inkml:brushProperty name="width" value="0.05" units="cm"/>
      <inkml:brushProperty name="height" value="0.05" units="cm"/>
      <inkml:brushProperty name="color" value="#E71224"/>
    </inkml:brush>
  </inkml:definitions>
  <inkml:trace contextRef="#ctx0" brushRef="#br0">12 113 24575,'0'-5'0,"0"-5"0,-4-7 0,-2-4 0,4 1 0,8 4 0,8 5 0,5 4 0,5 3 0,2 3 0,7 1 0,-3 0-8191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6:40.530"/>
    </inkml:context>
    <inkml:brush xml:id="br0">
      <inkml:brushProperty name="width" value="0.05" units="cm"/>
      <inkml:brushProperty name="height" value="0.05" units="cm"/>
      <inkml:brushProperty name="color" value="#E71224"/>
    </inkml:brush>
  </inkml:definitions>
  <inkml:trace contextRef="#ctx0" brushRef="#br0">56 167 24575,'0'-3'0,"0"-1"0,0 1 0,-1-1 0,1 1 0,-1-1 0,0 1 0,0 0 0,0-1 0,0 1 0,-1 0 0,1 0 0,-1 0 0,-3-6 0,4 9 0,1 0 0,0 0 0,-1 0 0,1 0 0,0 0 0,-1 0 0,1 0 0,0 0 0,0 1 0,-1-1 0,1 0 0,0 0 0,-1 0 0,1 0 0,0 0 0,0 0 0,-1 1 0,1-1 0,0 0 0,0 0 0,-1 0 0,1 0 0,0 1 0,0-1 0,0 0 0,-1 0 0,1 1 0,0-1 0,0 0 0,0 1 0,0-1 0,0 0 0,-1 0 0,1 1 0,0-1 0,0 0 0,0 1 0,0-1 0,0 0 0,0 1 0,0-1 0,0 0 0,0 0 0,0 1 0,0-1 0,0 0 0,0 1 0,1-1 0,-4 20 0,-14 271 0,6-21 0,10-340 0,4-348 0,-3 397 0,6-73 0,-5 86 0,1 0 0,-1 0 0,1 0 0,1 1 0,-1-1 0,1 1 0,1 0 0,-1 0 0,6-8 0,-8 13 0,0 1 0,0 0 0,-1-1 0,1 1 0,0 0 0,0 0 0,1 0 0,-1 0 0,0 0 0,0 0 0,0 0 0,1 0 0,-1 0 0,0 1 0,1-1 0,-1 0 0,1 1 0,-1-1 0,1 1 0,-1 0 0,1-1 0,-1 1 0,1 0 0,0 0 0,-1 0 0,1 0 0,-1 0 0,1 1 0,-1-1 0,1 0 0,-1 1 0,1-1 0,-1 1 0,1-1 0,-1 1 0,0 0 0,1-1 0,-1 1 0,0 0 0,1 0 0,-1 0 0,0 0 0,0 0 0,0 0 0,1 2 0,5 6 0,0-1 0,-1 1 0,0 1 0,0-1 0,4 12 0,6 16 0,-1 0 0,15 64 0,9 84 0,-22-96 0,-12-58 0,2 16 0,-7-44 0,1 0 0,0 0 0,0 0 0,0-1 0,0 1 0,0 0 0,0-1 0,1 1 0,-1-1 0,1 1 0,3 2 0,-5-5 0,0 0 0,0 0 0,0 1 0,0-1 0,0 0 0,0 0 0,1 0 0,-1 0 0,0 0 0,0 0 0,0 0 0,0 0 0,1 0 0,-1 0 0,0 0 0,0 0 0,0 0 0,0 0 0,0 0 0,1 0 0,-1 0 0,0 0 0,0 0 0,0 0 0,0 0 0,1 0 0,-1 0 0,0 0 0,0 0 0,0 0 0,0 0 0,0 0 0,1-1 0,-1 1 0,0 0 0,0 0 0,0 0 0,0 0 0,0 0 0,0 0 0,0 0 0,1-1 0,-1 1 0,0 0 0,4-12 0,-1-12 0,37-374 0,-39 390 0,3-19 0,12-43 0,-15 64 0,1 0 0,0 0 0,1 0 0,0 0 0,0 1 0,0-1 0,0 1 0,1-1 0,0 1 0,0 0 0,0 1 0,9-8 0,-11 10 0,1 1 0,-1 0 0,0 0 0,1 0 0,-1 0 0,1 0 0,-1 1 0,1-1 0,-1 1 0,1 0 0,-1-1 0,1 1 0,0 0 0,-1 0 0,1 1 0,-1-1 0,1 1 0,-1-1 0,1 1 0,-1 0 0,1 0 0,-1 0 0,0 0 0,1 0 0,-1 0 0,0 1 0,0-1 0,0 1 0,0 0 0,0-1 0,0 1 0,1 2 0,6 5 0,-1 0 0,-1 1 0,0 0 0,0 0 0,8 17 0,29 75 0,58 194 0,-84-239 0,5 27-1365,-16-53-5461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6:40.953"/>
    </inkml:context>
    <inkml:brush xml:id="br0">
      <inkml:brushProperty name="width" value="0.05" units="cm"/>
      <inkml:brushProperty name="height" value="0.05" units="cm"/>
      <inkml:brushProperty name="color" value="#E71224"/>
    </inkml:brush>
  </inkml:definitions>
  <inkml:trace contextRef="#ctx0" brushRef="#br0">58 134 24575,'-44'5'0,"43"-5"0,0 1 0,1-1 0,-1 0 0,0 0 0,0 1 0,1-1 0,-1 0 0,0 1 0,1-1 0,-1 1 0,0-1 0,1 1 0,-1-1 0,0 1 0,1-1 0,-1 1 0,1 0 0,-1-1 0,0 2 0,1-1 0,0 0 0,1-1 0,-1 1 0,0 0 0,0 0 0,0 0 0,1-1 0,-1 1 0,0 0 0,1 0 0,-1-1 0,1 1 0,-1 0 0,1-1 0,-1 1 0,1 0 0,-1-1 0,1 1 0,-1-1 0,1 1 0,0-1 0,0 1 0,-1-1 0,2 1 0,4 2 0,1 1 0,-1-1 0,1-1 0,0 1 0,0-1 0,0-1 0,0 1 0,0-1 0,0 0 0,0-1 0,1 1 0,-1-2 0,0 1 0,0-1 0,0 0 0,1 0 0,8-3 0,-12 2 0,1 1 0,-1-1 0,0 0 0,0 0 0,1 0 0,-1-1 0,0 1 0,-1-1 0,1 0 0,0 0 0,-1 0 0,4-5 0,-5 6 0,-1-1 0,1 0 0,0 0 0,-1 0 0,0 0 0,0 0 0,0 0 0,0 0 0,0 0 0,-1 0 0,1 0 0,-1 0 0,0-1 0,0 1 0,0 0 0,0 0 0,0-1 0,-1 1 0,-1-3 0,1 1 0,-1 1 0,1-1 0,-1 1 0,0 0 0,-1 0 0,1-1 0,-1 2 0,0-1 0,0 0 0,0 1 0,0-1 0,-1 1 0,1 0 0,-1 0 0,0 0 0,0 1 0,0-1 0,0 1 0,0 0 0,-9-3 0,9 4 0,0 0 0,1 0 0,-1 0 0,0 0 0,1 1 0,-1-1 0,0 1 0,0 0 0,1 0 0,-1 1 0,0-1 0,0 1 0,1 0 0,-1 0 0,0 0 0,1 0 0,-1 1 0,1-1 0,0 1 0,-1 0 0,1 0 0,0 0 0,0 1 0,0-1 0,1 1 0,-5 3 0,2 2 0,0 0 0,0 1 0,0-1 0,1 1 0,0 0 0,1 0 0,0 1 0,1-1 0,0 1 0,0-1 0,1 1 0,0 0 0,0 13 0,2-9 0,0 0 0,0 1 0,1-1 0,1 0 0,0 0 0,1 0 0,1-1 0,9 20 0,-9-22-72,1-1 1,0 0-1,1-1 0,0 1 0,1-1 0,0-1 0,0 1 0,1-2 1,0 1-1,0-1 0,1 0 0,0-1 0,0 0 0,0-1 0,1 0 1,0 0-1,0-1 0,17 4 0,10-1-6754</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6:41.462"/>
    </inkml:context>
    <inkml:brush xml:id="br0">
      <inkml:brushProperty name="width" value="0.05" units="cm"/>
      <inkml:brushProperty name="height" value="0.05" units="cm"/>
      <inkml:brushProperty name="color" value="#E71224"/>
    </inkml:brush>
  </inkml:definitions>
  <inkml:trace contextRef="#ctx0" brushRef="#br0">21 20 24575,'-7'-8'0,"-4"-4"0,8 14 0,4 8 0,8 34 0,17 50 0,1 0 0,13 107 0,-41-260 0,13-114 0,-12 166 0,2-6 0,0 1 0,0 0 0,6-18 0,-7 29 0,-1-1 0,1 1 0,-1-1 0,1 0 0,-1 1 0,1-1 0,0 1 0,0-1 0,0 1 0,0 0 0,0-1 0,0 1 0,0 0 0,0 0 0,0-1 0,1 1 0,-1 0 0,1 0 0,-1 1 0,0-1 0,1 0 0,-1 0 0,1 1 0,0-1 0,-1 1 0,1-1 0,0 1 0,-1 0 0,1-1 0,0 1 0,-1 0 0,1 0 0,0 0 0,1 1 0,0 0 0,-1 0 0,1 0 0,-1 0 0,0 1 0,0-1 0,0 1 0,0-1 0,0 1 0,0 0 0,0 0 0,0 0 0,-1 0 0,1 0 0,-1 0 0,0 0 0,3 5 0,15 43 0,-14-36 0,-5-11 0,1-1 0,0 1 0,0-1 0,0 1 0,0-1 0,1 1 0,-1-1 0,0 0 0,1 1 0,0-1 0,-1 0 0,1 0 0,0 0 0,0 0 0,0-1 0,1 1 0,-1-1 0,0 1 0,5 1 0,-5-3 0,1 1 0,-1-1 0,1 0 0,-1-1 0,1 1 0,-1 0 0,1-1 0,-1 1 0,1-1 0,-1 0 0,0 0 0,1 0 0,-1 0 0,0 0 0,0 0 0,0-1 0,0 1 0,0-1 0,0 1 0,0-1 0,3-3 0,49-57 0,-45 50 0,0 0 0,1 1 0,1 0 0,0 0 0,0 1 0,1 0 0,24-14 0,-34 23 0,0 0 0,1 0 0,-1 0 0,0 0 0,0 1 0,1-1 0,-1 1 0,1 0 0,-1 0 0,0-1 0,1 1 0,-1 1 0,0-1 0,1 0 0,-1 1 0,0-1 0,1 1 0,-1-1 0,0 1 0,0 0 0,0 0 0,1 0 0,-1 1 0,0-1 0,0 0 0,-1 1 0,1-1 0,0 1 0,0 0 0,-1-1 0,1 1 0,-1 0 0,1 0 0,-1 0 0,0 0 0,1 3 0,5 9 0,0 0 0,-2 0 0,1 1 0,3 20 0,-6-23 0,10 46-12,-9-39-259,0 0 1,1 0-1,1 0 1,9 21-1,-3-20-6555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6:41.838"/>
    </inkml:context>
    <inkml:brush xml:id="br0">
      <inkml:brushProperty name="width" value="0.05" units="cm"/>
      <inkml:brushProperty name="height" value="0.05" units="cm"/>
      <inkml:brushProperty name="color" value="#E71224"/>
    </inkml:brush>
  </inkml:definitions>
  <inkml:trace contextRef="#ctx0" brushRef="#br0">109 68 24575,'0'-4'0,"0"1"0,-1 0 0,1 0 0,-1-1 0,0 1 0,0 0 0,0 0 0,0 0 0,0 0 0,-1 0 0,1 0 0,-1 0 0,0 1 0,0-1 0,0 0 0,0 1 0,0-1 0,-1 1 0,1 0 0,-4-2 0,5 3 0,-1 0 0,1 1 0,-1-1 0,0 0 0,1 1 0,-1-1 0,0 1 0,1 0 0,-1-1 0,0 1 0,1 0 0,-1 0 0,0 0 0,0 0 0,1 1 0,-1-1 0,0 0 0,1 1 0,-1-1 0,0 1 0,1-1 0,-1 1 0,1 0 0,-1 0 0,1 0 0,-1 0 0,1 0 0,0 0 0,-1 0 0,1 0 0,0 0 0,0 1 0,0-1 0,0 0 0,0 1 0,0-1 0,0 1 0,0-1 0,0 4 0,-2 2 0,0 1 0,0-1 0,1 1 0,0 0 0,1 0 0,-1 0 0,2 0 0,-1 0 0,1 0 0,0 0 0,1 0 0,0 0 0,0 0 0,4 13 0,0-3 0,0-1 0,1 1 0,1-1 0,1-1 0,15 25 0,-18-34 0,0 0 0,0-1 0,0 0 0,1 0 0,0 0 0,1 0 0,-1-1 0,1 0 0,0 0 0,0-1 0,1 0 0,-1 0 0,16 5 0,-19-8 0,0 0 0,0 0 0,0-1 0,0 1 0,0-1 0,0 0 0,0 0 0,1 0 0,-1-1 0,0 1 0,0-1 0,0 0 0,0 0 0,-1-1 0,1 1 0,0-1 0,0 0 0,-1 1 0,1-2 0,-1 1 0,0 0 0,1-1 0,-1 0 0,0 1 0,-1-1 0,1 0 0,0-1 0,-1 1 0,0 0 0,3-6 0,-1 2 0,-1 0 0,0 0 0,-1-1 0,1 1 0,-2-1 0,1 0 0,-1 0 0,0 1 0,0-1 0,-1 0 0,0 0 0,-1 0 0,0 0 0,0 0 0,0 1 0,-1-1 0,0 0 0,-1 1 0,-3-8 0,2 5 0,-1 0 0,0 1 0,0-1 0,-1 1 0,0 0 0,-1 0 0,0 1 0,0 0 0,-1 0 0,0 1 0,0 0 0,-1 0 0,-12-7 0,19 13-72,0 0 1,0 0-1,1 1 0,-1-1 0,0 0 0,-1 1 0,1-1 0,0 1 1,0 0-1,0 0 0,0 0 0,0 0 0,0 0 0,0 0 0,0 0 1,0 1-1,0-1 0,-3 1 0,-9 7-6754</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6:42.228"/>
    </inkml:context>
    <inkml:brush xml:id="br0">
      <inkml:brushProperty name="width" value="0.05" units="cm"/>
      <inkml:brushProperty name="height" value="0.05" units="cm"/>
      <inkml:brushProperty name="color" value="#E71224"/>
    </inkml:brush>
  </inkml:definitions>
  <inkml:trace contextRef="#ctx0" brushRef="#br0">0 134 24575,'2'-1'0,"-1"1"0,0 0 0,0 0 0,0-1 0,0 1 0,0-1 0,0 1 0,0-1 0,0 1 0,0-1 0,0 0 0,-1 1 0,1-1 0,0 0 0,0 0 0,0 1 0,0-3 0,0 2 0,0 0 0,0 0 0,0-1 0,0 1 0,0 0 0,0 1 0,1-1 0,-1 0 0,0 0 0,0 0 0,1 1 0,-1-1 0,0 1 0,1-1 0,-1 1 0,0-1 0,2 1 0,3 0 0,0 1 0,0 0 0,0 0 0,0 0 0,0 1 0,0 0 0,-1 0 0,1 0 0,-1 1 0,0 0 0,8 5 0,6 4 0,27 26 0,-39-32 0,-1 1 0,0-1 0,0 1 0,-1 0 0,0 1 0,0-1 0,0 1 0,-1 0 0,0 0 0,-1 0 0,3 10 0,-5-15 0,-1 0 0,1 0 0,0 0 0,-1 0 0,0 0 0,0 0 0,0 0 0,0 0 0,0 1 0,-1-1 0,1 0 0,-1 0 0,0 0 0,0 0 0,0-1 0,0 1 0,-1 0 0,1 0 0,-1-1 0,0 1 0,1 0 0,-1-1 0,0 0 0,0 1 0,-1-1 0,1 0 0,0 0 0,-1-1 0,0 1 0,1 0 0,-1-1 0,0 1 0,1-1 0,-6 2 0,2-1 0,1-1 0,-1 1 0,0-1 0,0 0 0,1 0 0,-1 0 0,0-1 0,0 0 0,0 0 0,0-1 0,0 0 0,1 0 0,-1 0 0,-6-2 0,9 2 0,1 0 0,0 0 0,0 0 0,0-1 0,0 1 0,0 0 0,0-1 0,0 1 0,0-1 0,0 0 0,1 0 0,-1 0 0,0 0 0,1 0 0,0 0 0,0 0 0,-1 0 0,1 0 0,0-1 0,1 1 0,-1 0 0,0-1 0,1 1 0,-1-1 0,1 1 0,0-1 0,0 1 0,0-1 0,0 1 0,0 0 0,1-1 0,-1 1 0,1-1 0,-1 1 0,2-4 0,2-5 0,1 0 0,-1 1 0,2-1 0,0 1 0,0 0 0,0 0 0,1 1 0,1 0 0,10-10 0,9-7 0,47-34 0,34-12-1365,-59 43-5461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6:42.677"/>
    </inkml:context>
    <inkml:brush xml:id="br0">
      <inkml:brushProperty name="width" value="0.05" units="cm"/>
      <inkml:brushProperty name="height" value="0.05" units="cm"/>
      <inkml:brushProperty name="color" value="#E71224"/>
    </inkml:brush>
  </inkml:definitions>
  <inkml:trace contextRef="#ctx0" brushRef="#br0">22 1 24575,'0'3'0,"-1"1"0,0-1 0,0 1 0,0-1 0,0 1 0,-4 6 0,-6 17 0,11-18 0,-1 1 0,1 0 0,0-1 0,1 1 0,0-1 0,1 1 0,0-1 0,0 1 0,1-1 0,1 0 0,8 17 0,-6-13 0,1 0 0,1-1 0,0 1 0,1-2 0,0 1 0,1-2 0,14 14 0,-20-20 0,0-1 0,1 0 0,-1 0 0,1 0 0,0-1 0,-1 0 0,1 0 0,0 0 0,0 0 0,0-1 0,1 1 0,-1-2 0,0 1 0,0 0 0,1-1 0,-1 0 0,0 0 0,1-1 0,-1 1 0,10-3 0,-9 1 0,0-1 0,-1 1 0,1-1 0,-1 0 0,1 0 0,-1-1 0,0 1 0,0-1 0,-1 0 0,1 0 0,-1-1 0,0 0 0,0 1 0,0-1 0,-1-1 0,0 1 0,5-10 0,2-12 0,-1-2 0,-1 1 0,-2-1 0,4-42 0,26 364 0,3 50 0,-37-291 0,-2 0 0,-2 0 0,-3-1 0,-17 82 0,17-110 0,-2 0 0,-1-1 0,0 0 0,-23 41 0,27-56 0,-1 1 0,0-1 0,0 0 0,0-1 0,-1 1 0,0-1 0,0 0 0,0-1 0,-1 0 0,0 1 0,0-2 0,0 1 0,-1-1 0,0-1 0,1 1 0,-17 4 0,20-7 0,0 0 0,-1-1 0,1 1 0,0-1 0,-1 0 0,1 0 0,-1 0 0,1-1 0,0 1 0,-1-1 0,1 0 0,0-1 0,0 1 0,0-1 0,0 1 0,0-1 0,-5-4 0,4 3 0,1-1 0,-1-1 0,1 1 0,0 0 0,0-1 0,0 0 0,1 0 0,0 0 0,0-1 0,0 1 0,-2-7 0,-1-5 0,1 0 0,1 0 0,0 0 0,2-1 0,0 1 0,1-1 0,1-28 0,4 12 0,1 1 0,1-1 0,2 1 0,1 1 0,1-1 0,2 2 0,2-1 0,0 2 0,2 0 0,2 1 0,0 0 0,2 2 0,1 0 0,1 1 0,1 2 0,2 0 0,0 1 0,51-34 0,-60 47 15,0 1 0,0 1 0,1 1 0,0 0 0,0 1 0,1 1 0,19-4 0,-28 8-108,0-1 0,1 1 1,-1 1-1,1 0 0,-1 0 0,0 1 0,1 0 0,-1 1 1,0 0-1,1 0 0,-1 1 0,-1 0 0,1 1 1,0 0-1,11 7 0,8 11-6733</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6:45.134"/>
    </inkml:context>
    <inkml:brush xml:id="br0">
      <inkml:brushProperty name="width" value="0.05" units="cm"/>
      <inkml:brushProperty name="height" value="0.05" units="cm"/>
      <inkml:brushProperty name="color" value="#E71224"/>
    </inkml:brush>
  </inkml:definitions>
  <inkml:trace contextRef="#ctx0" brushRef="#br0">0 0 24575,'2'15'0,"0"-1"0,1 0 0,0 0 0,1 0 0,0-1 0,8 16 0,4 14 0,20 68 0,64 205 0,-79-255-1365,-13-40-5461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6:45.590"/>
    </inkml:context>
    <inkml:brush xml:id="br0">
      <inkml:brushProperty name="width" value="0.05" units="cm"/>
      <inkml:brushProperty name="height" value="0.05" units="cm"/>
      <inkml:brushProperty name="color" value="#E71224"/>
    </inkml:brush>
  </inkml:definitions>
  <inkml:trace contextRef="#ctx0" brushRef="#br0">4 0 24575,'0'0'0,"0"0"0,0 0 0,0 0 0,0 0 0,-1 0 0,1 0 0,0 0 0,0 0 0,0 0 0,0 0 0,0 1 0,-1-1 0,1 0 0,0 0 0,0 0 0,0 0 0,0 0 0,0 0 0,0 0 0,0 0 0,-1 1 0,1-1 0,0 0 0,0 0 0,0 0 0,0 0 0,0 0 0,0 0 0,0 1 0,0-1 0,0 0 0,0 0 0,0 0 0,0 0 0,0 1 0,0-1 0,0 0 0,0 0 0,0 0 0,0 0 0,0 0 0,0 1 0,0-1 0,0 0 0,0 0 0,0 0 0,0 0 0,0 0 0,1 0 0,-1 1 0,0-1 0,0 0 0,0 0 0,0 0 0,0 0 0,0 0 0,0 0 0,1 0 0,10 15 0,15 11 0,3 0 0,-19-15 0,2-1 0,-1 0 0,1 0 0,1-1 0,-1-1 0,27 13 0,-36-20 0,-1-1 0,1 1 0,-1-1 0,1 1 0,0-1 0,-1 0 0,1 0 0,0 0 0,-1 0 0,1-1 0,0 1 0,-1-1 0,1 0 0,-1 1 0,1-1 0,-1 0 0,1-1 0,-1 1 0,1 0 0,-1-1 0,0 1 0,0-1 0,4-3 0,3-4 0,-1-1 0,0 0 0,14-21 0,11-14 0,-28 43-48,-8 11 168,-7 11-1557,-1-3-5389</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6:46.298"/>
    </inkml:context>
    <inkml:brush xml:id="br0">
      <inkml:brushProperty name="width" value="0.05" units="cm"/>
      <inkml:brushProperty name="height" value="0.05" units="cm"/>
      <inkml:brushProperty name="color" value="#E71224"/>
    </inkml:brush>
  </inkml:definitions>
  <inkml:trace contextRef="#ctx0" brushRef="#br0">1 29 24575,'0'-5'0,"4"-1"0,7 0 0,5 1 0,6 2 0,3 1 0,2 1 0,1 0 0,0 1 0,1 1 0,-1-1 0,0 0 0,-5 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7:20.068"/>
    </inkml:context>
    <inkml:brush xml:id="br0">
      <inkml:brushProperty name="width" value="0.05" units="cm"/>
      <inkml:brushProperty name="height" value="0.05" units="cm"/>
      <inkml:brushProperty name="color" value="#E71224"/>
    </inkml:brush>
  </inkml:definitions>
  <inkml:trace contextRef="#ctx0" brushRef="#br0">1 23 24575,'0'-5'0,"0"-5"0,0 2 0,0 8 0,0 9 0,0 7 0,0 10 0,0 6 0,0 6 0,0 2 0,0-2 0,0-2 0,4-3 0,3-3 0,-2-6-8191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6:46.697"/>
    </inkml:context>
    <inkml:brush xml:id="br0">
      <inkml:brushProperty name="width" value="0.05" units="cm"/>
      <inkml:brushProperty name="height" value="0.05" units="cm"/>
      <inkml:brushProperty name="color" value="#E71224"/>
    </inkml:brush>
  </inkml:definitions>
  <inkml:trace contextRef="#ctx0" brushRef="#br0">1 28 24575,'4'0'0,"7"0"0,6 0 0,4-4 0,9-2 0,3 0 0,5 1 0,7 2 0,-1 1 0,-8 1-8191</inkml:trace>
  <inkml:trace contextRef="#ctx0" brushRef="#br0" timeOffset="1">901 1 24575,'5'5'0,"6"1"0,6 0 0,5-1 0,3-2 0,1-1 0,2-1 0,-4 0-8191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6:47.538"/>
    </inkml:context>
    <inkml:brush xml:id="br0">
      <inkml:brushProperty name="width" value="0.05" units="cm"/>
      <inkml:brushProperty name="height" value="0.05" units="cm"/>
      <inkml:brushProperty name="color" value="#E71224"/>
    </inkml:brush>
  </inkml:definitions>
  <inkml:trace contextRef="#ctx0" brushRef="#br0">0 13 24575,'0'-5'0,"5"-1"0,1 5 0,0 7 0,-1 7 0,-2 7 0,4 3 0,1 4 0,-2-4-8191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6:47.925"/>
    </inkml:context>
    <inkml:brush xml:id="br0">
      <inkml:brushProperty name="width" value="0.05" units="cm"/>
      <inkml:brushProperty name="height" value="0.05" units="cm"/>
      <inkml:brushProperty name="color" value="#E71224"/>
    </inkml:brush>
  </inkml:definitions>
  <inkml:trace contextRef="#ctx0" brushRef="#br0">0 1 24575,'0'4'0,"0"7"0,0 6 0,0 4 0,0 4 0,5 1 0,1 3 0,0-5-8191</inkml:trace>
  <inkml:trace contextRef="#ctx0" brushRef="#br0" timeOffset="1">0 410 24575,'0'4'0,"0"7"0,5 6 0,1 4 0,0 4 0,-1-2-8191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6:48.284"/>
    </inkml:context>
    <inkml:brush xml:id="br0">
      <inkml:brushProperty name="width" value="0.05" units="cm"/>
      <inkml:brushProperty name="height" value="0.05" units="cm"/>
      <inkml:brushProperty name="color" value="#E71224"/>
    </inkml:brush>
  </inkml:definitions>
  <inkml:trace contextRef="#ctx0" brushRef="#br0">0 17 24575,'5'0'0,"6"0"0,6 0 0,5 0 0,2 0 0,3 0 0,1 0 0,5-5 0,2-1 0,-5 0-8191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6:48.627"/>
    </inkml:context>
    <inkml:brush xml:id="br0">
      <inkml:brushProperty name="width" value="0.05" units="cm"/>
      <inkml:brushProperty name="height" value="0.05" units="cm"/>
      <inkml:brushProperty name="color" value="#E71224"/>
    </inkml:brush>
  </inkml:definitions>
  <inkml:trace contextRef="#ctx0" brushRef="#br0">1 1 24575,'4'0'0,"7"4"0,6 2 0,0 5 0,2 0 0,2-2 0,2-2 0,2-3 0,1-1 0,-3-2-8191</inkml:trace>
  <inkml:trace contextRef="#ctx0" brushRef="#br0" timeOffset="1">629 82 24575,'692'0'-1365,"-659"0"-5461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6:49.020"/>
    </inkml:context>
    <inkml:brush xml:id="br0">
      <inkml:brushProperty name="width" value="0.05" units="cm"/>
      <inkml:brushProperty name="height" value="0.05" units="cm"/>
      <inkml:brushProperty name="color" value="#E71224"/>
    </inkml:brush>
  </inkml:definitions>
  <inkml:trace contextRef="#ctx0" brushRef="#br0">1 28 24575,'9'0'0,"12"0"0,8 5 0,8 1 0,2 0 0,-1-2 0,-2 0 0,-3-2 0,3-1 0,0-1 0,2 0 0,5-5 0,-5-1-8191</inkml:trace>
  <inkml:trace contextRef="#ctx0" brushRef="#br0" timeOffset="1">928 28 24575,'5'0'0,"6"0"0,6 0 0,5 0 0,2 0 0,3 0 0,1 0 0,1-5 0,4-1 0,1 0 0,5 2 0,0 0 0,-7 2-8191</inkml:trace>
  <inkml:trace contextRef="#ctx0" brushRef="#br0" timeOffset="2">1748 1 24575,'5'0'0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6:49.424"/>
    </inkml:context>
    <inkml:brush xml:id="br0">
      <inkml:brushProperty name="width" value="0.05" units="cm"/>
      <inkml:brushProperty name="height" value="0.05" units="cm"/>
      <inkml:brushProperty name="color" value="#E71224"/>
    </inkml:brush>
  </inkml:definitions>
  <inkml:trace contextRef="#ctx0" brushRef="#br0">5 1 24575,'-5'0'0</inkml:trace>
  <inkml:trace contextRef="#ctx0" brushRef="#br0" timeOffset="1">5 220 24575,'0'5'0,"0"6"0,0 5 0,0 10 0,0 5 0,0 2 0,0 4 0,0 1 0,0 4 0,0-2 0,0 2 0,0-1 0,0 2 0,0-3 0,0 2 0,0-1 0,0-9-8191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6:47.054"/>
    </inkml:context>
    <inkml:brush xml:id="br0">
      <inkml:brushProperty name="width" value="0.05" units="cm"/>
      <inkml:brushProperty name="height" value="0.05" units="cm"/>
      <inkml:brushProperty name="color" value="#E71224"/>
    </inkml:brush>
  </inkml:definitions>
  <inkml:trace contextRef="#ctx0" brushRef="#br0">0 66 24575,'358'-27'0,"-60"1"0,104 24 0,-225 2 0,-126-4-1365,-28-2-5461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6:49.814"/>
    </inkml:context>
    <inkml:brush xml:id="br0">
      <inkml:brushProperty name="width" value="0.05" units="cm"/>
      <inkml:brushProperty name="height" value="0.05" units="cm"/>
      <inkml:brushProperty name="color" value="#E71224"/>
    </inkml:brush>
  </inkml:definitions>
  <inkml:trace contextRef="#ctx0" brushRef="#br0">22 0 24575,'0'5'0,"0"6"0,0 5 0,0 6 0,0 3 0,0 2 0,0 1 0,0 0 0,0 1 0,0-1 0,0 0 0,-5 0 0,-1-1 0,0 1 0,1-5-8191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7:10.636"/>
    </inkml:context>
    <inkml:brush xml:id="br0">
      <inkml:brushProperty name="width" value="0.05" units="cm"/>
      <inkml:brushProperty name="height" value="0.05" units="cm"/>
      <inkml:brushProperty name="color" value="#E71224"/>
    </inkml:brush>
  </inkml:definitions>
  <inkml:trace contextRef="#ctx0" brushRef="#br0">1 1 24575,'0'13'0,"1"0"0,1 1 0,1-1 0,0 0 0,0 0 0,8 19 0,40 74 0,-35-76 0,34 59-84,25 54 282,-68-128-383,-1 1 0,-1 1 1,0-1-1,-1 1 0,-1 0 0,-1 0 0,1 22 0,-3-16-6641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7:20.427"/>
    </inkml:context>
    <inkml:brush xml:id="br0">
      <inkml:brushProperty name="width" value="0.05" units="cm"/>
      <inkml:brushProperty name="height" value="0.05" units="cm"/>
      <inkml:brushProperty name="color" value="#E71224"/>
    </inkml:brush>
  </inkml:definitions>
  <inkml:trace contextRef="#ctx0" brushRef="#br0">183 32 24575,'-23'0'0,"3"-1"0,0 2 0,-24 2 0,40-2 0,0-1 0,0 1 0,0 0 0,0 0 0,0 0 0,0 1 0,0 0 0,0-1 0,1 1 0,-1 1 0,0-1 0,1 0 0,0 1 0,0 0 0,0 0 0,-4 4 0,5-4 0,1 0 0,0 0 0,-1 0 0,1 0 0,1 0 0,-1 0 0,0 1 0,1-1 0,-1 0 0,1 1 0,0-1 0,0 0 0,1 1 0,-1-1 0,0 0 0,1 1 0,0-1 0,0 0 0,0 0 0,0 0 0,1 0 0,-1 0 0,1 0 0,2 3 0,3 6 0,1 0 0,1-1 0,0 0 0,12 12 0,-16-18 0,0-1 0,0 0 0,0 0 0,1 0 0,-1 0 0,1-1 0,0 0 0,0-1 0,0 1 0,0-1 0,0 0 0,0 0 0,1-1 0,-1 0 0,1 0 0,11 0 0,-13-2 0,0 1 0,0-1 0,0 0 0,0 0 0,-1-1 0,1 1 0,-1-1 0,1 0 0,-1 0 0,1-1 0,-1 1 0,0-1 0,0 0 0,0 0 0,-1 0 0,1 0 0,-1-1 0,0 0 0,0 1 0,0-1 0,0 0 0,-1-1 0,4-5 0,-3 3 7,-1 0 0,1 0-1,-1 0 1,-1-1 0,0 1-1,0 0 1,0-1-1,-1 1 1,0 0 0,0-1-1,0 1 1,-1-1 0,-1 1-1,1 0 1,-1 0 0,0 0-1,-4-8 1,5 11-53,-1 1-1,0-1 1,0 0-1,0 1 1,-1-1 0,1 1-1,-1 0 1,0 0-1,1 0 1,-1 0 0,-1 0-1,1 1 1,0-1-1,-1 1 1,1 0-1,-1 0 1,0 0 0,0 1-1,1-1 1,-1 1-1,0 0 1,0 0 0,0 0-1,-1 0 1,1 1-1,0 0 1,0 0 0,0 0-1,0 0 1,0 1-1,-8 1 1,-6 4-6780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7:11.026"/>
    </inkml:context>
    <inkml:brush xml:id="br0">
      <inkml:brushProperty name="width" value="0.05" units="cm"/>
      <inkml:brushProperty name="height" value="0.05" units="cm"/>
      <inkml:brushProperty name="color" value="#E71224"/>
    </inkml:brush>
  </inkml:definitions>
  <inkml:trace contextRef="#ctx0" brushRef="#br0">67 20 24575,'-6'0'0,"0"0"0,0-1 0,0 0 0,0 0 0,1 0 0,-1-1 0,0 0 0,0 0 0,-7-4 0,12 4 0,7 1 0,11 1 0,755 39-938,5-24-1369,-421-10 639,3396 10-6492,-2708-17 8157,-2 3 4028,-1234-1 3073,92 1-7722,-13-1-4990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7:11.794"/>
    </inkml:context>
    <inkml:brush xml:id="br0">
      <inkml:brushProperty name="width" value="0.05" units="cm"/>
      <inkml:brushProperty name="height" value="0.05" units="cm"/>
      <inkml:brushProperty name="color" value="#E71224"/>
    </inkml:brush>
  </inkml:definitions>
  <inkml:trace contextRef="#ctx0" brushRef="#br0">0 195 24575,'459'13'16,"-79"0"-743,1177-40-3170,-1075 12 1432,1429-32 888,1 28 3778,-1868 20-1369,64 0 1040,0-4 1,122-20-1,-228 22-1872,0 1 0,0 0 0,0 0 0,0-1 0,0 1 0,0-1 0,0 0 0,-1 0 0,1 0 0,0 0 0,0 0 0,-1 0 0,1 0 0,0 0 0,-1-1 0,0 1 0,1 0 0,0-3 0,-1 3 0,-1-1 0,1 1 0,-1-1 0,1 0 0,-1 1 0,0-1 0,0 0 0,0 1 0,0-1 0,0 0 0,-1 1 0,1-1 0,0 0 0,-1 1 0,1-1 0,-1 0 0,0 1 0,1-1 0,-1 1 0,0 0 0,-2-3 0,-7-13-1365,0 2-5461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7:12.198"/>
    </inkml:context>
    <inkml:brush xml:id="br0">
      <inkml:brushProperty name="width" value="0.05" units="cm"/>
      <inkml:brushProperty name="height" value="0.05" units="cm"/>
      <inkml:brushProperty name="color" value="#E71224"/>
    </inkml:brush>
  </inkml:definitions>
  <inkml:trace contextRef="#ctx0" brushRef="#br0">1 34 24575,'20'-13'0,"10"-7"0,-30 20 0,1 0 0,0 0 0,-1 0 0,1-1 0,-1 1 0,1 0 0,-1 0 0,1 0 0,-1 0 0,1 0 0,0 0 0,-1 0 0,1 0 0,-1 1 0,1-1 0,-1 0 0,1 0 0,-1 0 0,1 0 0,-1 1 0,1-1 0,-1 0 0,1 1 0,-1-1 0,1 0 0,-1 1 0,1-1 0,-1 1 0,0-1 0,1 0 0,-1 1 0,0-1 0,1 1 0,-1-1 0,0 1 0,0-1 0,1 1 0,-1-1 0,0 1 0,0 0 0,0-1 0,0 1 0,0-1 0,0 1 0,0-1 0,0 1 0,0 1 0,1 12 0,-1 0 0,0 0 0,-1 0 0,-4 21 0,2-16 0,-1 35 0,9-8 0,1-1 0,2-1 0,28 86 0,-12-49 0,-16-54 0,10 44 0,-17-66 0,0 1 0,0-1 0,-1 1 0,0-1 0,0 1 0,0-1 0,0 1 0,-1-1 0,-3 11 0,4-16-38,0 1 0,-1 0 0,1 0 1,0-1-1,-1 1 0,1 0 0,-1-1 0,1 1 0,-1 0 0,0-1 0,1 1 0,-1-1 0,0 1 0,1-1 0,-1 1 0,0-1 1,1 1-1,-1-1 0,0 0 0,0 1 0,0-1 0,1 0 0,-1 0 0,0 0 0,0 1 0,0-1 0,0 0 0,0 0 0,1 0 1,-1 0-1,0-1 0,0 1 0,0 0 0,0 0 0,-1-1 0,-15-5-6788</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6:56.106"/>
    </inkml:context>
    <inkml:brush xml:id="br0">
      <inkml:brushProperty name="width" value="0.05" units="cm"/>
      <inkml:brushProperty name="height" value="0.05" units="cm"/>
      <inkml:brushProperty name="color" value="#E71224"/>
    </inkml:brush>
  </inkml:definitions>
  <inkml:trace contextRef="#ctx0" brushRef="#br0">22 143 24575,'9'1'0,"1"0"0,-1 1 0,0 0 0,0 1 0,0 0 0,-1 0 0,1 1 0,-1 0 0,16 10 0,-16-9 0,-1 0 0,1-1 0,0 0 0,1 0 0,-1 0 0,1-2 0,-1 1 0,1-1 0,0 0 0,0-1 0,14 1 0,-17-3 0,1 0 0,-1 0 0,0-1 0,1 0 0,-1-1 0,0 1 0,0-1 0,0 0 0,-1-1 0,1 1 0,-1-1 0,0 0 0,0 0 0,0-1 0,-1 0 0,1 1 0,-1-2 0,0 1 0,3-6 0,-5 8 0,0 0 0,0 0 0,-1 0 0,1 0 0,-1 0 0,0-1 0,0 1 0,0-1 0,0 1 0,0 0 0,-1-1 0,0 1 0,0-1 0,0 1 0,0-1 0,0 1 0,0-1 0,-1 1 0,0-1 0,0 1 0,0 0 0,0-1 0,0 1 0,-1 0 0,0 0 0,1 0 0,-1 0 0,0 0 0,0 0 0,-1 1 0,1-1 0,0 1 0,-1-1 0,0 1 0,0 0 0,-4-3 0,1 1 0,0 1 0,-1-1 0,1 1 0,-1 1 0,1-1 0,-1 1 0,0 0 0,0 1 0,0 0 0,0 0 0,-1 0 0,1 1 0,0 0 0,-8 1 0,5 0 0,0 1 0,0 1 0,1 0 0,0 0 0,-1 0 0,1 1 0,0 1 0,1-1 0,-14 11 0,12-8 0,2-1 0,-1 2 0,1-1 0,0 1 0,1 0 0,0 1 0,0 0 0,1 0 0,0 1 0,1-1 0,0 1 0,0 0 0,1 1 0,0-1 0,1 1 0,0-1 0,1 1 0,-2 22 0,4-25-38,0 1 0,1-1 0,0 0 1,0 0-1,1 1 0,0-1 0,0 0 0,1 0 0,0-1 0,1 1 0,-1 0 0,1-1 0,1 0 0,-1 0 0,1 0 0,1-1 1,-1 0-1,1 0 0,0 0 0,1 0 0,-1-1 0,1 0 0,0-1 0,0 0 0,0 0 0,1 0 0,0-1 0,-1 0 0,1 0 1,0-1-1,1 0 0,-1 0 0,0-1 0,0 0 0,14-1 0,17-1-6788</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6:56.641"/>
    </inkml:context>
    <inkml:brush xml:id="br0">
      <inkml:brushProperty name="width" value="0.05" units="cm"/>
      <inkml:brushProperty name="height" value="0.05" units="cm"/>
      <inkml:brushProperty name="color" value="#E71224"/>
    </inkml:brush>
  </inkml:definitions>
  <inkml:trace contextRef="#ctx0" brushRef="#br0">17 10 24575,'0'0'0,"0"0"0,0-1 0,0 1 0,0 0 0,0-1 0,0 1 0,0 0 0,0 0 0,0-1 0,0 1 0,0 0 0,0-1 0,0 1 0,0 0 0,0 0 0,0-1 0,0 1 0,0 0 0,0-1 0,0 1 0,0 0 0,-1 0 0,1-1 0,0 1 0,0 0 0,0 0 0,-1-1 0,1 1 0,0 0 0,0 0 0,0 0 0,-1-1 0,1 1 0,0 0 0,0 0 0,-1 0 0,1 0 0,0 0 0,-1 0 0,1-1 0,0 1 0,0 0 0,-1 0 0,1 0 0,0 0 0,-1 0 0,1 0 0,0 0 0,0 0 0,-1 0 0,1 0 0,0 1 0,-1-1 0,0 0 0,1 1 0,-1-1 0,1 1 0,-1-1 0,0 1 0,1 0 0,-1-1 0,1 1 0,0 0 0,-1-1 0,1 1 0,0 0 0,-1 0 0,1-1 0,0 1 0,0 0 0,-1 0 0,1 0 0,0-1 0,0 1 0,0 0 0,0 0 0,0 1 0,4 16 0,1 0 0,0 0 0,1 0 0,1 0 0,0-1 0,17 28 0,5 13 0,-24-47 0,-3-5 0,1-1 0,-1 1 0,1 0 0,0-1 0,1 0 0,5 7 0,-9-12 0,0 0 0,0 0 0,0 0 0,1 1 0,-1-1 0,0 0 0,0 0 0,1 0 0,-1 0 0,0 0 0,0 0 0,1 0 0,-1 0 0,0 0 0,0 0 0,1 0 0,-1 0 0,0 0 0,0 0 0,1 0 0,-1 0 0,0-1 0,0 1 0,1 0 0,-1 0 0,0 0 0,0 0 0,0 0 0,1 0 0,-1-1 0,0 1 0,0 0 0,0 0 0,0 0 0,1-1 0,-1 1 0,0 0 0,0 0 0,0 0 0,0-1 0,0 1 0,0 0 0,0 0 0,0-1 0,0 1 0,0 0 0,0 0 0,1-1 0,-1 1 0,-1 0 0,1 0 0,0-1 0,0 1 0,0 0 0,0 0 0,0-1 0,0 1 0,2-18 0,-2 18 0,1-21 0,8-81 0,-8 92 0,1 0 0,1 0 0,0 0 0,0 1 0,1 0 0,0-1 0,11-16 0,-14 25 0,0-1 0,0 0 0,0 1 0,0-1 0,0 1 0,1 0 0,-1-1 0,0 1 0,1 0 0,-1 0 0,1 0 0,-1 0 0,1 0 0,0 0 0,-1 0 0,1 1 0,0-1 0,0 0 0,0 1 0,-1 0 0,1-1 0,3 1 0,-3 0 0,0 1 0,1-1 0,-1 1 0,0 0 0,0 0 0,0 0 0,0 0 0,1 0 0,-1 0 0,-1 1 0,1-1 0,0 1 0,0-1 0,0 1 0,1 2 0,5 6 0,0 1 0,-1-1 0,0 2 0,-1-1 0,6 15 0,-4 0 0,-7-22 0,-1 0 0,1 0 0,0 0 0,1 0 0,-1 0 0,1 0 0,-1-1 0,1 1 0,1-1 0,-1 1 0,0-1 0,1 0 0,-1 1 0,1-1 0,4 3 0,-6-6 0,0 0 0,1 1 0,-1-1 0,0 0 0,0 0 0,1 0 0,-1 0 0,0 0 0,0 0 0,1-1 0,-1 1 0,0 0 0,0-1 0,1 1 0,-1 0 0,0-1 0,0 0 0,0 1 0,0-1 0,0 0 0,0 1 0,0-1 0,0 0 0,0 0 0,0 0 0,0 0 0,-1 0 0,2-1 0,21-33 0,-21 31 0,4-7 0,1 1 0,0 0 0,0 0 0,17-18 0,-23 26 0,0 1 0,1 0 0,-1-1 0,1 1 0,-1 0 0,1 0 0,-1 0 0,1 0 0,-1 0 0,1 1 0,0-1 0,0 0 0,-1 1 0,1-1 0,0 1 0,0 0 0,0 0 0,0-1 0,-1 1 0,1 0 0,0 0 0,0 1 0,0-1 0,0 0 0,-1 1 0,1-1 0,0 1 0,0-1 0,-1 1 0,1 0 0,0 0 0,-1 0 0,1 0 0,-1 0 0,1 0 0,-1 0 0,1 1 0,-1-1 0,0 0 0,0 1 0,0-1 0,0 1 0,1 1 0,4 6 32,0 1 0,-1-1 0,8 21 0,5 10-1525,-6-20-5333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6:57.061"/>
    </inkml:context>
    <inkml:brush xml:id="br0">
      <inkml:brushProperty name="width" value="0.05" units="cm"/>
      <inkml:brushProperty name="height" value="0.05" units="cm"/>
      <inkml:brushProperty name="color" value="#E71224"/>
    </inkml:brush>
  </inkml:definitions>
  <inkml:trace contextRef="#ctx0" brushRef="#br0">0 91 24575,'0'-90'0,"4"146"0,19 105 0,-13-108 0,41 198 0,-13-76 0,-36-166 0,0 1 0,-1-1 0,0 1 0,-1 17 0,-4-17 0,-1-14 0,-4-16 0,0-6 0,2 0 0,2-1 0,0 1 0,1-1 0,2-1 0,1 1 0,1 0 0,1 0 0,1 0 0,2 0 0,11-44 0,-13 64 0,0 1 0,1-1 0,0 1 0,0 0 0,0 0 0,1 0 0,0 1 0,0-1 0,0 1 0,1 0 0,0 0 0,0 1 0,0-1 0,8-4 0,-10 7 0,0 1 0,0-1 0,1 1 0,-1 0 0,0 0 0,1 0 0,-1 0 0,1 1 0,-1-1 0,1 1 0,-1 0 0,1 0 0,-1 0 0,1 0 0,-1 1 0,1 0 0,-1-1 0,1 1 0,-1 1 0,0-1 0,1 0 0,-1 1 0,0 0 0,0-1 0,0 1 0,0 0 0,0 1 0,4 3 0,-2 0 0,1 0 0,-1 0 0,0 0 0,-1 0 0,1 1 0,-2 0 0,1 0 0,0 0 0,-1 0 0,-1 1 0,1-1 0,-1 1 0,-1-1 0,1 1 0,-1 0 0,0 0 0,-1-1 0,0 1 0,-1 10 0,1-13 0,-1 1 0,0 0 0,0-1 0,-1 1 0,1-1 0,-1 1 0,0-1 0,-1 0 0,1 0 0,-1 0 0,0 0 0,0 0 0,-1-1 0,0 1 0,1-1 0,-1 0 0,-1 0 0,1 0 0,0-1 0,-1 1 0,0-1 0,0 0 0,0-1 0,0 1 0,0-1 0,-11 3 0,-8-2-1365,5-6-5461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6:57.483"/>
    </inkml:context>
    <inkml:brush xml:id="br0">
      <inkml:brushProperty name="width" value="0.05" units="cm"/>
      <inkml:brushProperty name="height" value="0.05" units="cm"/>
      <inkml:brushProperty name="color" value="#E71224"/>
    </inkml:brush>
  </inkml:definitions>
  <inkml:trace contextRef="#ctx0" brushRef="#br0">157 137 24575,'4'0'0,"-1"0"0,1 0 0,-1-1 0,1 1 0,-1-1 0,1 0 0,-1 0 0,0 0 0,1 0 0,-1-1 0,0 1 0,0-1 0,0 0 0,0 0 0,0 0 0,0 0 0,-1-1 0,1 1 0,-1-1 0,1 1 0,-1-1 0,0 0 0,0 0 0,0 0 0,-1 0 0,3-6 0,-3 7 0,0-1 0,-1 1 0,0-1 0,1 0 0,-1 1 0,0-1 0,0 0 0,-1 1 0,1-1 0,0 1 0,-1-1 0,0 0 0,1 1 0,-1-1 0,0 1 0,0 0 0,0-1 0,-1 1 0,1 0 0,-1-1 0,1 1 0,-1 0 0,0 0 0,0 0 0,0 1 0,0-1 0,0 0 0,0 1 0,0-1 0,0 1 0,-1 0 0,1 0 0,0 0 0,-1 0 0,-4-1 0,1 0 0,0 0 0,0 1 0,0 0 0,0 0 0,0 0 0,0 1 0,0 0 0,0 0 0,0 1 0,-1 0 0,1 0 0,0 0 0,0 0 0,0 1 0,1 0 0,-1 1 0,0-1 0,1 1 0,0 0 0,-1 0 0,1 1 0,0 0 0,1 0 0,-6 5 0,6-6 0,0 2 0,0-1 0,1 0 0,-1 1 0,1 0 0,0 0 0,1 0 0,-1 0 0,1 0 0,0 0 0,0 1 0,0-1 0,1 1 0,0-1 0,0 1 0,0 0 0,1 0 0,0-1 0,0 1 0,0 0 0,1-1 0,0 1 0,0 0 0,0-1 0,1 1 0,2 5 0,-1-5 0,1 1 0,-1-1 0,1 0 0,1 0 0,-1 0 0,1 0 0,0-1 0,0 0 0,1 0 0,8 7 0,5 0 0,1 0 0,22 9 0,-22-12 0,-1 1 0,24 17 0,-41-26 0,0 0 0,0 1 0,0-1 0,0 1 0,0 0 0,-1 0 0,1 0 0,-1 0 0,0 0 0,1 0 0,-1 0 0,0 0 0,1 3 0,-2-3 0,1-1 0,-1 0 0,0 1 0,0-1 0,0 0 0,0 1 0,0-1 0,0 0 0,-1 1 0,1-1 0,0 0 0,-1 1 0,1-1 0,-1 0 0,1 0 0,-1 1 0,1-1 0,-2 1 0,-1 1 0,1 0 0,-1 0 0,0-1 0,0 1 0,0-1 0,0 0 0,0 0 0,-1 0 0,1 0 0,-1-1 0,1 1 0,-1-1 0,0 0 0,0 0 0,-4 0 0,2 0-97,1 0-1,0-1 1,-1 1-1,1-1 1,-1-1-1,1 1 1,-1-1-1,1 0 1,0 0-1,0-1 1,-1 1-1,1-1 0,-7-3 1,-7-8-6729</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6:57.872"/>
    </inkml:context>
    <inkml:brush xml:id="br0">
      <inkml:brushProperty name="width" value="0.05" units="cm"/>
      <inkml:brushProperty name="height" value="0.05" units="cm"/>
      <inkml:brushProperty name="color" value="#E71224"/>
    </inkml:brush>
  </inkml:definitions>
  <inkml:trace contextRef="#ctx0" brushRef="#br0">0 23 24575,'5'-4'0,"1"-7"0,0 4 0,-1 7 0,-2 8 0,-1 8 0,4 11 0,1 4 0,4 7 0,4 7 0,5 4 0,3 3 0,3-2 0,1-1 0,1-3 0,-4-6 0,-2-5 0,-5-8-8191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6:58.262"/>
    </inkml:context>
    <inkml:brush xml:id="br0">
      <inkml:brushProperty name="width" value="0.05" units="cm"/>
      <inkml:brushProperty name="height" value="0.05" units="cm"/>
      <inkml:brushProperty name="color" value="#E71224"/>
    </inkml:brush>
  </inkml:definitions>
  <inkml:trace contextRef="#ctx0" brushRef="#br0">16 217 24575,'0'-5'0,"-1"0"0,0 0 0,0 0 0,0 0 0,-3-9 0,2 12 0,1-1 0,0 0 0,0 0 0,0 0 0,1 1 0,-1-1 0,1 0 0,0 0 0,-1 0 0,1 0 0,0 0 0,1 0 0,-1 0 0,0 0 0,1 0 0,0 0 0,0 0 0,0 1 0,2-6 0,-1 5 0,0 1 0,0-1 0,0 1 0,1-1 0,-1 1 0,1 0 0,0 0 0,-1 0 0,1 0 0,0 0 0,0 1 0,0 0 0,0-1 0,0 1 0,1 0 0,-1 0 0,0 1 0,1-1 0,-1 1 0,0-1 0,1 1 0,-1 0 0,0 0 0,1 1 0,-1-1 0,5 2 0,9 1 0,-1 0 0,0 2 0,29 12 0,-10-3 0,-2 3 0,42 25 0,-63-34 0,0 0 0,-1 1 0,0 0 0,-1 1 0,1 0 0,-2 0 0,0 1 0,0 0 0,8 15 0,-15-23 0,-1 0 0,0 0 0,1 0 0,-1 1 0,0-1 0,-1 0 0,1 0 0,-1 1 0,1-1 0,-1 1 0,0-1 0,0 0 0,-1 1 0,1-1 0,-1 0 0,1 1 0,-1-1 0,0 0 0,-3 6 0,3-7 0,0 0 0,-1 0 0,1-1 0,0 1 0,-1 0 0,1-1 0,-1 1 0,1-1 0,-1 0 0,0 0 0,0 1 0,1-1 0,-1 0 0,0-1 0,0 1 0,0 0 0,0 0 0,0-1 0,0 1 0,0-1 0,0 0 0,0 0 0,-1 1 0,1-1 0,0-1 0,0 1 0,0 0 0,0 0 0,0-1 0,0 1 0,0-1 0,-3-1 0,1 1 0,1-1 0,-1 0 0,1 0 0,0 0 0,0 0 0,0 0 0,0 0 0,0-1 0,0 0 0,1 1 0,-1-1 0,1 0 0,0 0 0,0-1 0,0 1 0,0 0 0,0-1 0,1 1 0,0-1 0,-1 1 0,1-1 0,0 0 0,1 1 0,-1-1 0,1 0 0,0 0 0,0-6 0,0-1 0,1 1 0,0-1 0,1 1 0,0 0 0,0 0 0,1 0 0,1 0 0,8-19 0,-3 15 0,0 1 0,2 0 0,-1 0 0,1 1 0,1 0 0,0 1 0,1 0 0,0 1 0,0 1 0,1 0 0,1 1 0,-1 0 0,1 1 0,0 1 0,1 0 0,26-6 0,-24 8 0,0 0 0,0 1 0,0 1 0,0 0 0,1 2 0,-1 0 0,0 1 0,0 1 0,0 0 0,0 2 0,0 0 0,0 1 0,-1 0 0,31 16 0,-7 8-1365,-13 2-5461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6:58.792"/>
    </inkml:context>
    <inkml:brush xml:id="br0">
      <inkml:brushProperty name="width" value="0.05" units="cm"/>
      <inkml:brushProperty name="height" value="0.05" units="cm"/>
      <inkml:brushProperty name="color" value="#E71224"/>
    </inkml:brush>
  </inkml:definitions>
  <inkml:trace contextRef="#ctx0" brushRef="#br0">0 182 24575,'33'0'0,"0"2"0,35 6 0,-44-3 0,0-1 0,1-1 0,29 0 0,-46-3 0,0 0 0,0-1 0,0 0 0,0 0 0,0-1 0,0 0 0,-1 0 0,1-1 0,-1 0 0,1 0 0,-1-1 0,0 0 0,11-8 0,-16 10 0,-1 1 0,1 0 0,0-1 0,-1 1 0,1-1 0,-1 0 0,0 1 0,0-1 0,0 0 0,0 0 0,0 0 0,0 0 0,0 0 0,0 0 0,-1 0 0,1 0 0,-1 0 0,1 0 0,-1 0 0,0 0 0,0-1 0,0 1 0,0-2 0,-1 0 0,-1 1 0,1-1 0,0 1 0,-1 0 0,0-1 0,0 1 0,0 0 0,0 0 0,0 0 0,-1 0 0,1 0 0,-4-2 0,-6-5 0,1 2 0,-1-1 0,0 2 0,-1-1 0,-25-9 0,29 13 0,0 1 0,-1 0 0,1 0 0,-1 1 0,0 1 0,0 0 0,1 0 0,-17 1 0,23 0 0,1 1 0,-1-1 0,0 1 0,1-1 0,-1 1 0,0 0 0,1 0 0,-1 0 0,1 1 0,0-1 0,-1 1 0,1-1 0,0 1 0,0 0 0,0-1 0,0 1 0,0 0 0,0 1 0,1-1 0,-1 0 0,1 0 0,-1 1 0,1-1 0,0 1 0,0-1 0,0 1 0,0-1 0,1 1 0,-1 0 0,1-1 0,-1 1 0,1 0 0,0 0 0,0-1 0,0 5 0,1 5 0,1 1 0,-1 0 0,2 0 0,0-1 0,0 0 0,1 1 0,1-1 0,9 17 0,-4-10 0,1 1 0,1-2 0,1 0 0,17 19 0,-24-31-124,0 0 0,0-1 0,0 0 0,1 0 0,0-1 0,0 1-1,0-1 1,0-1 0,1 1 0,11 2 0,10 2-6702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7:20.783"/>
    </inkml:context>
    <inkml:brush xml:id="br0">
      <inkml:brushProperty name="width" value="0.05" units="cm"/>
      <inkml:brushProperty name="height" value="0.05" units="cm"/>
      <inkml:brushProperty name="color" value="#E71224"/>
    </inkml:brush>
  </inkml:definitions>
  <inkml:trace contextRef="#ctx0" brushRef="#br0">137 3 24575,'-8'-1'0,"-1"1"0,0 1 0,0 0 0,1 0 0,-1 0 0,1 1 0,-16 6 0,21-7 0,-1 1 0,1 1 0,0-1 0,0 0 0,0 1 0,0-1 0,0 1 0,0 0 0,1 0 0,-1 0 0,1 1 0,0-1 0,0 0 0,0 1 0,0-1 0,1 1 0,0 0 0,-1 0 0,0 5 0,1-2 0,0 0 0,0 1 0,1-1 0,0 0 0,0 0 0,0 0 0,1 0 0,0 0 0,1 0 0,0 0 0,0 0 0,0-1 0,1 1 0,0 0 0,0-1 0,0 0 0,1 0 0,0 0 0,1 0 0,-1-1 0,1 1 0,0-1 0,0 0 0,0-1 0,1 1 0,0-1 0,0 0 0,0-1 0,0 1 0,1-1 0,-1-1 0,1 1 0,0-1 0,0 0 0,-1 0 0,1-1 0,1 0 0,-1 0 0,0-1 0,0 0 0,0 0 0,8-2 0,-5 1 0,-1-1 0,1-1 0,-1 0 0,0 0 0,0 0 0,0-1 0,0-1 0,-1 0 0,0 0 0,0 0 0,0-1 0,11-11 0,-14 12 0,-1-1 0,1 1 0,-1-1 0,0 0 0,0-1 0,0 1 0,-1-1 0,0 0 0,0 0 0,-1 0 0,0 0 0,0 0 0,-1 0 0,0 0 0,0-1 0,-1 1 0,0-9 0,0 13 5,0-1-1,-1 1 1,0-1-1,1 1 0,-1 0 1,0-1-1,-1 1 1,1 0-1,-1 0 1,1 0-1,-1 0 0,0 0 1,0 0-1,0 0 1,-1 1-1,1-1 1,0 1-1,-1-1 1,0 1-1,0 0 0,1 0 1,-1 0-1,0 1 1,-1-1-1,1 1 1,-5-2-1,-1 0-169,0 0 0,-1 1 0,1 0 0,-1 1 0,0 0 0,0 1 0,1 0 0,-14 1 0,-14 5-6661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6:59.288"/>
    </inkml:context>
    <inkml:brush xml:id="br0">
      <inkml:brushProperty name="width" value="0.05" units="cm"/>
      <inkml:brushProperty name="height" value="0.05" units="cm"/>
      <inkml:brushProperty name="color" value="#E71224"/>
    </inkml:brush>
  </inkml:definitions>
  <inkml:trace contextRef="#ctx0" brushRef="#br0">0 16 24575,'2'-15'0,"1"14"0,7 25 0,-4-8 0,29 51 0,-23-46 0,-1 1 0,-1 0 0,9 30 0,-19-52 0,0 0 0,0 1 0,0-1 0,0 0 0,0 0 0,0 0 0,0 0 0,0 0 0,0 1 0,0-1 0,1 0 0,-1 0 0,0 0 0,0 0 0,0 0 0,0 0 0,0 1 0,0-1 0,0 0 0,0 0 0,0 0 0,0 0 0,1 0 0,-1 0 0,0 0 0,0 1 0,0-1 0,0 0 0,0 0 0,0 0 0,1 0 0,-1 0 0,0 0 0,0 0 0,0 0 0,0 0 0,0 0 0,1 0 0,-1 0 0,0 0 0,0 0 0,0 0 0,0 0 0,0 0 0,1 0 0,-1 0 0,0 0 0,0 0 0,0 0 0,7-9 0,5-16 0,-12 24 0,8-19 0,2-5 0,22-40 0,-29 60 0,0 0 0,0 0 0,1 0 0,-1 1 0,1 0 0,0-1 0,0 1 0,0 0 0,1 1 0,0-1 0,-1 1 0,1 0 0,0 0 0,6-2 0,-9 4 0,-1 1 0,1-1 0,0 1 0,-1 0 0,1-1 0,0 1 0,0 0 0,-1 0 0,1 0 0,0 0 0,0 1 0,-1-1 0,1 0 0,0 1 0,0-1 0,-1 1 0,1-1 0,-1 1 0,1 0 0,0 0 0,-1 0 0,0 0 0,3 1 0,0 2 0,0 1 0,-1-1 0,1 1 0,-1 0 0,5 8 0,-6-8 0,1 0 0,0 0 0,0-1 0,1 1 0,5 5 0,-8-9 0,-1-1 0,1 1 0,0-1 0,0 1 0,0-1 0,0 1 0,0-1 0,0 0 0,0 1 0,0-1 0,0 0 0,0 0 0,0 1 0,0-1 0,0 0 0,0 0 0,0 0 0,1-1 0,-1 1 0,0 0 0,0 0 0,0-1 0,0 1 0,0 0 0,0-1 0,0 1 0,1-1 0,27-22 0,-7 6 0,-18 15 4,0 0 0,0 0 0,0 0 0,0 1 0,0 0 0,0 0 0,1 0 0,-1 0 0,0 1 0,1-1 0,-1 1 0,0 0 0,1 1 0,-1-1 0,0 1 0,1 0 0,-1 0 0,0 0 0,0 0 0,0 1 0,0 0 0,0-1 0,0 2 0,0-1 0,-1 0 0,1 1 0,-1-1 0,0 1 0,5 5 0,-2-1-118,0 1 0,0-1-1,-1 1 1,0 0 0,0 1 0,-1-1-1,-1 1 1,1 0 0,-1 0 0,0 0-1,-1 0 1,2 15 0,-2 1-6712</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6:59.846"/>
    </inkml:context>
    <inkml:brush xml:id="br0">
      <inkml:brushProperty name="width" value="0.05" units="cm"/>
      <inkml:brushProperty name="height" value="0.05" units="cm"/>
      <inkml:brushProperty name="color" value="#E71224"/>
    </inkml:brush>
  </inkml:definitions>
  <inkml:trace contextRef="#ctx0" brushRef="#br0">1 0 24575,'1'25'0,"0"-1"0,2 1 0,1-1 0,1 0 0,9 24 0,-1-9 0,35 113 0,-41-124 0,-1 0 0,-2 1 0,1 46 0,-5-39 0,-2 1 0,-1-1 0,-2 0 0,-10 37 0,4-46 0,2-20 0,9-7 0,-1-1 0,1 1 0,-1 0 0,1-1 0,-1 1 0,1-1 0,-1 1 0,1-1 0,0 1 0,-1 0 0,1-1 0,0 1 0,-1-1 0,1 0 0,0 1 0,0-1 0,-1 1 0,1-1 0,0 1 0,0-1 0,0 0 0,0 0 0,-5-29 0,2 1 0,1-1 0,1 0 0,4-33 0,-1-3 0,-2 36 0,1 0 0,1 0 0,2-1 0,1 2 0,17-57 0,-21 82 0,0 1 0,1-1 0,-1 1 0,1-1 0,0 1 0,0 0 0,0-1 0,1 1 0,-1 0 0,1 1 0,0-1 0,0 0 0,0 1 0,0-1 0,0 1 0,0 0 0,1 0 0,-1 0 0,1 1 0,-1-1 0,1 1 0,5-1 0,-5 1 0,1 1 0,-1 0 0,1 0 0,-1 0 0,1 1 0,-1-1 0,0 1 0,1 0 0,-1 1 0,0-1 0,0 1 0,0-1 0,0 1 0,0 0 0,0 1 0,-1-1 0,1 1 0,-1 0 0,5 4 0,-2-2 0,-1 0 0,0 1 0,0 0 0,-1 0 0,1 1 0,-1-1 0,0 1 0,-1 0 0,0 0 0,0 0 0,-1 0 0,1 0 0,-1 1 0,1 9 0,-3-12 0,0 0 0,0 0 0,0 0 0,0-1 0,-1 1 0,0 0 0,0 0 0,0-1 0,-1 1 0,1 0 0,-1-1 0,0 1 0,-1-1 0,1 0 0,-1 0 0,1 0 0,-1 0 0,0 0 0,-1-1 0,1 1 0,-1-1 0,0 0 0,-6 4 0,5-3-42,0-1-1,0 0 0,0 0 1,-1 0-1,0-1 0,1 0 1,-1 0-1,0 0 0,0-1 1,0 0-1,0 0 0,0-1 1,0 1-1,0-1 0,0-1 1,-1 1-1,1-1 0,0 0 1,0 0-1,1-1 0,-1 0 1,0 0-1,0 0 0,1 0 1,-1-1-1,1 0 0,0-1 1,0 1-1,0-1 0,0 0 1,-5-6-1,-9-11-6783</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7:00.236"/>
    </inkml:context>
    <inkml:brush xml:id="br0">
      <inkml:brushProperty name="width" value="0.05" units="cm"/>
      <inkml:brushProperty name="height" value="0.05" units="cm"/>
      <inkml:brushProperty name="color" value="#E71224"/>
    </inkml:brush>
  </inkml:definitions>
  <inkml:trace contextRef="#ctx0" brushRef="#br0">98 30 24575,'-5'0'0,"0"-1"0,0 0 0,0-1 0,0 1 0,0-1 0,0 0 0,-8-4 0,8 3 0,0 1 0,0 0 0,-1 0 0,1 0 0,-9-1 0,13 3 0,1 0 0,0 0 0,-1 0 0,1 0 0,0 0 0,-1 0 0,1 0 0,0 0 0,-1 0 0,1 0 0,0 0 0,-1 0 0,1 0 0,0 0 0,0 0 0,-1 1 0,1-1 0,0 0 0,-1 0 0,1 0 0,0 1 0,0-1 0,0 0 0,-1 0 0,1 1 0,0-1 0,0 0 0,0 0 0,-1 1 0,1-1 0,0 0 0,0 1 0,0-1 0,0 0 0,0 1 0,0-1 0,0 0 0,0 1 0,0-1 0,0 0 0,0 0 0,0 1 0,0-1 0,0 0 0,0 1 0,0-1 0,0 1 0,6 17 0,-5-15 0,29 79 0,-4 0 0,19 105 0,-18-42-1365,-19-108-5461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7:00.654"/>
    </inkml:context>
    <inkml:brush xml:id="br0">
      <inkml:brushProperty name="width" value="0.05" units="cm"/>
      <inkml:brushProperty name="height" value="0.05" units="cm"/>
      <inkml:brushProperty name="color" value="#E71224"/>
    </inkml:brush>
  </inkml:definitions>
  <inkml:trace contextRef="#ctx0" brushRef="#br0">54 166 24575,'-2'0'0,"-1"0"0,1 0 0,0 0 0,0 0 0,0-1 0,-1 1 0,1-1 0,0 1 0,0-1 0,0 0 0,0 0 0,0 0 0,0 0 0,0 0 0,0 0 0,1-1 0,-1 1 0,0 0 0,1-1 0,-1 0 0,1 1 0,-1-1 0,1 0 0,0 0 0,0 1 0,-1-1 0,1-3 0,0 3 0,1 0 0,-1 0 0,1 0 0,0 0 0,0 0 0,0 0 0,0 0 0,0 0 0,0 0 0,1 0 0,-1 0 0,1 0 0,-1 0 0,1 1 0,0-1 0,0 0 0,0 0 0,0 0 0,0 1 0,0-1 0,0 0 0,1 1 0,-1-1 0,0 1 0,1 0 0,0-1 0,-1 1 0,1 0 0,1-1 0,7-3 0,-1 0 0,1 0 0,0 1 0,0 1 0,0 0 0,13-3 0,65-7 0,-84 12 0,316-24 0,-163 15-1365,-143 10-5461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7:01.066"/>
    </inkml:context>
    <inkml:brush xml:id="br0">
      <inkml:brushProperty name="width" value="0.05" units="cm"/>
      <inkml:brushProperty name="height" value="0.05" units="cm"/>
      <inkml:brushProperty name="color" value="#E71224"/>
    </inkml:brush>
  </inkml:definitions>
  <inkml:trace contextRef="#ctx0" brushRef="#br0">274 94 24575,'-4'-2'0,"0"1"0,0-1 0,0 0 0,0 0 0,1-1 0,-1 1 0,0-1 0,1 1 0,0-1 0,0 0 0,0-1 0,-4-4 0,-2-2 0,4 5 0,0 1 0,0-1 0,0 1 0,-1 0 0,0 1 0,1-1 0,-1 1 0,0 0 0,-1 0 0,1 1 0,0 0 0,-9-2 0,11 4 0,0 0 0,1 0 0,-1 0 0,0 0 0,1 0 0,-1 1 0,0 0 0,1 0 0,-1 0 0,1 0 0,0 0 0,-1 1 0,1-1 0,0 1 0,0 0 0,-1 0 0,2 0 0,-1 1 0,0-1 0,0 1 0,1-1 0,-1 1 0,-3 5 0,0 2 0,0 0 0,0 0 0,1 0 0,0 0 0,1 1 0,0 0 0,0-1 0,1 2 0,1-1 0,0 0 0,1 0 0,-1 22 0,2-25 0,1 0 0,-1 0 0,1 0 0,1 0 0,0 0 0,0-1 0,0 1 0,1 0 0,0-1 0,1 0 0,-1 0 0,1 0 0,1 0 0,-1 0 0,1-1 0,0 0 0,1 0 0,0 0 0,6 5 0,-9-9 0,-1 0 0,1 0 0,-1-1 0,1 1 0,-1 0 0,1-1 0,0 0 0,0 0 0,0 0 0,-1 0 0,1 0 0,0 0 0,0-1 0,0 0 0,0 1 0,1-1 0,-1 0 0,0-1 0,5 0 0,-5 0 0,0 0 0,0-1 0,1 0 0,-2 1 0,1-1 0,0 0 0,0-1 0,0 1 0,-1 0 0,0-1 0,1 1 0,-1-1 0,0 0 0,3-5 0,3-8 0,0-1 0,-1 1 0,-1-2 0,-1 1 0,4-20 0,-8 35 0,-1-1 0,0 1 0,1 0 0,-1 0 0,1 0 0,0 0 0,0 0 0,0 1 0,0-1 0,0 0 0,0 0 0,0 0 0,1 1 0,-1-1 0,1 1 0,-1-1 0,3-1 0,-3 3 0,1 0 0,-1 0 0,0-1 0,1 1 0,-1 0 0,1 1 0,-1-1 0,1 0 0,-1 0 0,1 1 0,-1-1 0,1 0 0,-1 1 0,0 0 0,1-1 0,-1 1 0,0 0 0,0 0 0,1-1 0,-1 1 0,0 0 0,0 0 0,0 0 0,0 0 0,0 1 0,1 0 0,34 41 4,-31-35-141,0-1 0,1 1 0,0-2 0,1 1 0,-1 0 0,1-1 1,1-1-1,-1 1 0,10 5 0,5-2-6689</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7:01.467"/>
    </inkml:context>
    <inkml:brush xml:id="br0">
      <inkml:brushProperty name="width" value="0.05" units="cm"/>
      <inkml:brushProperty name="height" value="0.05" units="cm"/>
      <inkml:brushProperty name="color" value="#E71224"/>
    </inkml:brush>
  </inkml:definitions>
  <inkml:trace contextRef="#ctx0" brushRef="#br0">72 98 24575,'-4'-6'0,"-1"1"0,1-1 0,1 0 0,-1 0 0,-5-12 0,7 12 0,0 1 0,-1 0 0,0 0 0,0 0 0,0 0 0,-1 1 0,-6-8 0,10 11 0,0 1 0,-1 0 0,1 0 0,0 0 0,0-1 0,0 1 0,-1 0 0,1 0 0,0 0 0,0-1 0,-1 1 0,1 0 0,0 0 0,0 0 0,-1 0 0,1 0 0,0 0 0,-1 0 0,1-1 0,0 1 0,0 0 0,-1 0 0,1 0 0,0 0 0,-1 0 0,1 0 0,0 0 0,0 1 0,-1-1 0,1 0 0,0 0 0,-1 0 0,1 0 0,0 0 0,0 0 0,-1 0 0,1 1 0,0-1 0,0 0 0,-1 0 0,1 0 0,0 1 0,0-1 0,0 0 0,-1 0 0,1 0 0,0 1 0,0-1 0,0 0 0,0 1 0,0-1 0,0 0 0,-1 0 0,1 1 0,0-1 0,0 0 0,0 0 0,0 1 0,0-1 0,0 0 0,0 1 0,0-1 0,0 0 0,0 1 0,1-1 0,0 23 0,11 23 0,31 80 0,-21-69 0,21 56 0,-17-51 0,-4 1 0,18 76 0,-42-155 0,1 1 0,0-1 0,2 0 0,-1 0 0,2 1 0,4-22 0,-3 25 0,-1 1 0,1-1 0,1 1 0,0 0 0,1 0 0,0 0 0,1 1 0,0 0 0,0 0 0,13-14 0,-11 16 0,1 2 0,0-1 0,0 1 0,1 0 0,0 1 0,0 0 0,0 1 0,0 0 0,1 1 0,0 0 0,0 0 0,0 1 0,19-1 0,-10 2 0,0 0 0,1 2 0,-1 0 0,0 1 0,0 1 0,33 9 0,-41-7 0,0-1 0,0 1 0,-1 1 0,0 0 0,0 0 0,0 1 0,12 11 0,-21-16 0,0 0 0,0 0 0,1 1 0,-1-1 0,-1 1 0,1-1 0,0 1 0,-1-1 0,1 1 0,-1 0 0,0 0 0,0 0 0,0 0 0,1 5 0,-2-5 0,0 0 0,-1-1 0,1 1 0,-1-1 0,1 1 0,-1-1 0,0 1 0,0-1 0,0 1 0,0-1 0,-1 0 0,1 0 0,0 1 0,-1-1 0,0 0 0,1 0 0,-1 0 0,0-1 0,0 1 0,-3 2 0,-6 4 0,0-1 0,-1 0 0,1-1 0,-1 0 0,0-1 0,-1-1 0,-24 7 0,-7-2 0,-44 3 0,1-4-1365,8-4-5461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7:02.956"/>
    </inkml:context>
    <inkml:brush xml:id="br0">
      <inkml:brushProperty name="width" value="0.05" units="cm"/>
      <inkml:brushProperty name="height" value="0.05" units="cm"/>
      <inkml:brushProperty name="color" value="#E71224"/>
    </inkml:brush>
  </inkml:definitions>
  <inkml:trace contextRef="#ctx0" brushRef="#br0">226 4 24575,'-29'-1'0,"12"0"0,0 0 0,0 1 0,-1 1 0,1 0 0,0 1 0,-30 9 0,44-10 0,1 0 0,-1 0 0,1 1 0,-1 0 0,1-1 0,-1 1 0,1 0 0,0 0 0,0 0 0,0 1 0,0-1 0,0 0 0,1 1 0,-1-1 0,1 1 0,-3 5 0,2-2 0,0 0 0,1 0 0,0 0 0,0 1 0,0-1 0,1 0 0,0 11 0,2 1 0,0-1 0,1 1 0,1-1 0,12 32 0,5-2 0,30 51 0,-2-5 0,-38-66 0,-1 1 0,-1 1 0,-2 0 0,7 47 0,-14-72 0,1-1 0,-1 1 0,1-1 0,0 0 0,0 1 0,0-1 0,1 0 0,-1 1 0,1-1 0,0 0 0,0 0 0,0 0 0,0 0 0,0-1 0,0 1 0,1-1 0,0 1 0,-1-1 0,4 2 0,-2-2 0,-1-1 0,1 0 0,0 0 0,0 0 0,-1 0 0,1 0 0,0-1 0,0 0 0,0 0 0,0 0 0,-1 0 0,1 0 0,0-1 0,0 0 0,0 0 0,-1 0 0,7-2 0,9-6-170,0 0-1,0-1 0,-1-1 1,0-1-1,-1 0 0,-1-2 1,25-24-1,-17 13-6655</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7:03.419"/>
    </inkml:context>
    <inkml:brush xml:id="br0">
      <inkml:brushProperty name="width" value="0.05" units="cm"/>
      <inkml:brushProperty name="height" value="0.05" units="cm"/>
      <inkml:brushProperty name="color" value="#E71224"/>
    </inkml:brush>
  </inkml:definitions>
  <inkml:trace contextRef="#ctx0" brushRef="#br0">11 57 24575,'0'0'0,"0"1"0,-1-1 0,1 0 0,0 0 0,-1 0 0,1 0 0,0 0 0,-1 0 0,1 0 0,0 0 0,-1 0 0,1 0 0,0 0 0,-1 0 0,1-1 0,0 1 0,-1 0 0,1 0 0,0 0 0,-1 0 0,1-1 0,0 1 0,-1 0 0,1 0 0,0 0 0,0-1 0,-1 1 0,1 0 0,0 0 0,0-1 0,-1 1 0,1 0 0,0-1 0,0 1 0,0 0 0,0-1 0,0 1 0,0 0 0,-1-1 0,1 1 0,0 0 0,0-1 0,0 1 0,0-1 0,0 1 0,0 0 0,0-1 0,0 1 0,0 0 0,1-1 0,-1 1 0,0 0 0,0-1 0,0 1 0,0 0 0,0-1 0,1 1 0,-1 0 0,0-1 0,0 1 0,1 0 0,16-18 0,-9 13 0,0 2 0,0-1 0,1 1 0,-1 1 0,1-1 0,0 1 0,-1 1 0,14-1 0,75 1 0,-59 2 0,-35-1 0,12 0 0,1 0 0,0 1 0,-1 1 0,26 6 0,-37-7 0,0 1 0,0-1 0,0 1 0,0 0 0,0 0 0,0 0 0,-1 1 0,1-1 0,-1 1 0,0 0 0,0 0 0,0 0 0,0 0 0,0 1 0,-1-1 0,1 1 0,-1-1 0,0 1 0,0 0 0,-1 0 0,3 8 0,0 3 0,-2 1 0,1-1 0,-2 1 0,-1 0 0,-1 24 0,0-22 0,1 0 0,0 0 0,2 0 0,3 20 0,2-12 0,1-1 0,2 0 0,1 0 0,0-1 0,2 0 0,1-1 0,19 25 0,-32-47 0,0 1 0,0-1 0,0 0 0,0 1 0,0 0 0,0-1 0,0 1 0,-1-1 0,1 1 0,-1 0 0,1 0 0,-1-1 0,0 1 0,1 0 0,-1 0 0,0 2 0,0-4 0,-1 1 0,1 0 0,0 0 0,-1 0 0,1 0 0,-1-1 0,1 1 0,-1 0 0,0 0 0,1-1 0,-1 1 0,0 0 0,1-1 0,-1 1 0,0-1 0,0 1 0,1-1 0,-1 1 0,0-1 0,0 1 0,-2 0 0,-5 1 0,0-1 0,0 0 0,-1 0 0,1 0 0,-12-2 0,11 1 0,-66-3-682,-106-18-1,112 10-6143</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7:03.828"/>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7:04.185"/>
    </inkml:context>
    <inkml:brush xml:id="br0">
      <inkml:brushProperty name="width" value="0.05" units="cm"/>
      <inkml:brushProperty name="height" value="0.05" units="cm"/>
      <inkml:brushProperty name="color" value="#E71224"/>
    </inkml:brush>
  </inkml:definitions>
  <inkml:trace contextRef="#ctx0" brushRef="#br0">1 1 24575,'0'4'0,"0"7"0,0 6 0,4 4 0,7-1 0,1-3-8191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7:21.772"/>
    </inkml:context>
    <inkml:brush xml:id="br0">
      <inkml:brushProperty name="width" value="0.05" units="cm"/>
      <inkml:brushProperty name="height" value="0.05" units="cm"/>
      <inkml:brushProperty name="color" value="#E71224"/>
    </inkml:brush>
  </inkml:definitions>
  <inkml:trace contextRef="#ctx0" brushRef="#br0">18 134 24575,'-1'0'0,"0"0"0,1 0 0,-1 0 0,0 0 0,0-1 0,1 1 0,-1 0 0,0 0 0,0-1 0,1 1 0,-1-1 0,0 1 0,1-1 0,-1 1 0,0-1 0,1 1 0,-1-1 0,1 1 0,-1-1 0,1 0 0,-1 1 0,1-1 0,0 0 0,-1 0 0,1 1 0,0-1 0,-1 0 0,1 0 0,0 1 0,0-1 0,0 0 0,0 0 0,0 0 0,0 1 0,0-1 0,0 0 0,0 0 0,0 0 0,0 1 0,0-1 0,1-1 0,-1 0 0,1-1 0,-1 1 0,1 0 0,-1 0 0,1 0 0,0 0 0,0 0 0,0 1 0,0-1 0,0 0 0,0 0 0,0 0 0,1 1 0,-1-1 0,3-2 0,-3 4 0,0-1 0,0 1 0,1-1 0,-1 1 0,0-1 0,0 1 0,0 0 0,0 0 0,0-1 0,1 1 0,-1 0 0,0 0 0,0 0 0,0 0 0,0 1 0,1-1 0,-1 0 0,0 0 0,0 1 0,0-1 0,0 1 0,0-1 0,1 1 0,1 1 0,0 0 0,-1 0 0,0 0 0,1 0 0,-1 0 0,0 1 0,0-1 0,3 5 0,-1 1 0,1 0 0,-2 0 0,1 0 0,-1 0 0,4 15 0,-5 2 0,-1-8 0,2-33 0,-1 4 0,1-1 0,0 1 0,1 0 0,0 0 0,0 0 0,2 0 0,-1 1 0,13-19 0,-14 24 0,1 0 0,-1 0 0,1 1 0,1 0 0,-1 0 0,1 0 0,8-6 0,-11 9 0,1 1 0,-1-1 0,0 0 0,1 1 0,0 0 0,-1-1 0,1 2 0,0-1 0,0 0 0,-1 1 0,1-1 0,0 1 0,0 0 0,7 1 0,-9 0 0,1-1 0,-1 1 0,0 0 0,1-1 0,-1 1 0,0 0 0,0 0 0,0 1 0,0-1 0,0 0 0,0 1 0,0-1 0,0 1 0,0 0 0,-1-1 0,1 1 0,0 0 0,-1 0 0,2 2 0,0 3 0,0 0 0,0 1 0,-1-1 0,3 12 0,-1-6 0,-4-12 0,0-1 0,0 1 0,0-1 0,0 1 0,0-1 0,1 1 0,-1-1 0,0 1 0,0-1 0,1 1 0,-1-1 0,0 1 0,1-1 0,-1 1 0,0-1 0,1 1 0,-1-1 0,1 0 0,-1 1 0,1-1 0,-1 0 0,1 1 0,-1-1 0,1 0 0,-1 0 0,1 0 0,-1 1 0,1-1 0,-1 0 0,1 0 0,-1 0 0,1 0 0,0 0 0,-1 0 0,1 0 0,-1 0 0,1 0 0,-1 0 0,1 0 0,0 0 0,-1-1 0,1 1 0,-1 0 0,1 0 0,-1-1 0,1 1 0,-1 0 0,1-1 0,-1 1 0,0 0 0,1-1 0,-1 1 0,1-1 0,31-31 0,-18 17 0,-12 14 3,0-1 0,0 1 0,-1 0 0,1-1 0,0 1 0,0 0 0,1 0 0,-1 1 0,0-1-1,0 0 1,0 1 0,0-1 0,1 1 0,-1-1 0,0 1 0,0 0 0,1 0 0,-1 0 0,0 1 0,1-1 0,-1 0-1,0 1 1,0-1 0,0 1 0,1 0 0,-1 0 0,0 0 0,0 0 0,0 0 0,0 0 0,-1 1 0,1-1 0,0 0 0,0 1-1,-1 0 1,1-1 0,-1 1 0,1 0 0,-1 0 0,2 4 0,2 1-168,0 2 0,-1-1 0,0 0 0,0 1 0,-1 0 0,0 0 0,-1 0 0,3 17 0,-4-3-6661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7:04.613"/>
    </inkml:context>
    <inkml:brush xml:id="br0">
      <inkml:brushProperty name="width" value="0.05" units="cm"/>
      <inkml:brushProperty name="height" value="0.05" units="cm"/>
      <inkml:brushProperty name="color" value="#E71224"/>
    </inkml:brush>
  </inkml:definitions>
  <inkml:trace contextRef="#ctx0" brushRef="#br0">9 86 24575,'-8'2'0,"10"3"0,17 4 0,12-5 0,0-2 0,1-1 0,-1-2 0,43-5 0,-9 0 0,424-30-158,476-21-240,-950 56 398,-12 0 0,0 1 0,0 0 0,-1-1 0,1 1 0,0 0 0,0 1 0,0-1 0,-1 0 0,1 1 0,0-1 0,0 1 0,-1 0 0,6 2 0,-8-3 4,0 1 0,0-1 0,0 0 0,0 1 0,0-1 0,0 0 0,0 0 0,0 1 0,0-1 0,0 0 0,0 0 0,0 1 0,0-1 0,0 0 0,-1 0 0,1 1 0,0-1 0,0 0 0,0 0 0,0 1 0,0-1 0,-1 0 0,1 0 0,0 0 0,0 1 0,-1-1 0,1 0 0,0 0 0,0 0 0,0 0 0,-1 0 0,1 0 0,0 1 0,0-1 0,-1 0 0,1 0 0,0 0 0,-1 0 0,1 0 0,-1 0 0,-12 5-1070,-8 0-5667</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7:06.198"/>
    </inkml:context>
    <inkml:brush xml:id="br0">
      <inkml:brushProperty name="width" value="0.05" units="cm"/>
      <inkml:brushProperty name="height" value="0.05" units="cm"/>
      <inkml:brushProperty name="color" value="#E71224"/>
    </inkml:brush>
  </inkml:definitions>
  <inkml:trace contextRef="#ctx0" brushRef="#br0">28 6 24575,'-2'-6'0,"-4"12"0,-3 12 0,5-2 0,2 0 0,-1 0 0,2 1 0,1 32 0,12 69 0,0-14 0,-12-99 0,6 94 0,-9 128 0,1-211 0,0 11 0,2-26 0,1 0 0,-1 0 0,1 0 0,-1-1 0,0 1 0,1 0 0,-1 0 0,1 0 0,0-1 0,-1 1 0,1 0 0,0-1 0,-1 1 0,1-1 0,0 1 0,0-1 0,0 1 0,-1-1 0,1 1 0,0-1 0,0 0 0,0 1 0,0-1 0,0 0 0,0 0 0,0 0 0,1 0 0,24 2 0,-1-1 0,1-2 0,45-7 0,-7 1 0,734-17-1484,-455 21-56,4764-154-6947,-4446 127 8898,771-24 1627,-1405 53-970,-32 1 901,-43 0-196,-126-8-178,79 2-7129</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7:07.602"/>
    </inkml:context>
    <inkml:brush xml:id="br0">
      <inkml:brushProperty name="width" value="0.05" units="cm"/>
      <inkml:brushProperty name="height" value="0.05" units="cm"/>
      <inkml:brushProperty name="color" value="#E71224"/>
    </inkml:brush>
  </inkml:definitions>
  <inkml:trace contextRef="#ctx0" brushRef="#br0">1 166 24575,'67'0'0,"531"-11"0,689-8-3028,-927 20 2609,255 0 122,2004-22-2523,-695-35 521,-1775 53 2517,203 2 8000,-265 1-7791,-62-2-427,0-1 0,0-1 0,0-1 0,27-9 0,-26 7 0,0 0 0,0 2 0,44-4 0,-64 9 0,3 0 0,-1 0 0,1 0 0,-1 0 0,0 1 0,16 4 0,-21-4 0,-1 0 0,0 0 0,0 0 0,1 0 0,-1 1 0,0-1 0,0 1 0,0-1 0,0 1 0,-1 0 0,1 0 0,0 0 0,-1 0 0,1 0 0,-1 0 0,0 0 0,0 0 0,0 1 0,0-1 0,0 0 0,0 1 0,0-1 0,-1 1 0,1 3 0,0 6 0,0 0 0,-1 0 0,0 1 0,-1-1 0,0 0 0,-4 17 0,-25 76 0,12-46 0,-112 383 0,118-402-1365,1-10-5461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7:08.379"/>
    </inkml:context>
    <inkml:brush xml:id="br0">
      <inkml:brushProperty name="width" value="0.05" units="cm"/>
      <inkml:brushProperty name="height" value="0.05" units="cm"/>
      <inkml:brushProperty name="color" value="#E71224"/>
    </inkml:brush>
  </inkml:definitions>
  <inkml:trace contextRef="#ctx0" brushRef="#br0">48 35 24575,'0'-2'0,"-1"1"0,1-1 0,-1 0 0,0 0 0,1 0 0,-1 1 0,0-1 0,0 0 0,0 1 0,0-1 0,0 1 0,-1-1 0,1 1 0,0 0 0,-1-1 0,1 1 0,-4-2 0,5 3 0,-1-1 0,1 1 0,-1-1 0,1 1 0,-1 0 0,1-1 0,-1 1 0,0 0 0,1 0 0,-1-1 0,1 1 0,-1 0 0,0 0 0,1 0 0,-1 0 0,0 0 0,1 0 0,-1 0 0,0 0 0,1 0 0,-1 0 0,0 0 0,1 0 0,-1 0 0,0 1 0,1-1 0,-1 0 0,0 0 0,1 1 0,-1-1 0,1 0 0,-1 1 0,1-1 0,-1 1 0,1-1 0,-1 1 0,1-1 0,-1 1 0,1-1 0,0 1 0,-1-1 0,1 1 0,0-1 0,-1 1 0,1 0 0,0-1 0,0 1 0,0 0 0,-1-1 0,1 1 0,0 1 0,0 8 0,-1-1 0,2 1 0,-1 0 0,1 0 0,1-1 0,0 1 0,0-1 0,6 14 0,0 7 0,139 535 0,-134-525-1365,-1-9-5461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7:08.753"/>
    </inkml:context>
    <inkml:brush xml:id="br0">
      <inkml:brushProperty name="width" value="0.05" units="cm"/>
      <inkml:brushProperty name="height" value="0.05" units="cm"/>
      <inkml:brushProperty name="color" value="#E71224"/>
    </inkml:brush>
  </inkml:definitions>
  <inkml:trace contextRef="#ctx0" brushRef="#br0">11 138 24575,'-5'-17'0,"4"16"0,1 0 0,-1 1 0,1-1 0,-1 1 0,1-1 0,0 0 0,-1 0 0,1 1 0,0-1 0,0 0 0,-1 0 0,1 1 0,0-1 0,0 0 0,0 0 0,0 1 0,0-1 0,0 0 0,0 0 0,0 0 0,0 1 0,1-1 0,-1 0 0,0 0 0,0 1 0,1-1 0,-1 0 0,0 1 0,1-1 0,-1 0 0,1 1 0,-1-1 0,1 0 0,-1 1 0,1-1 0,-1 1 0,1-1 0,0 1 0,-1-1 0,1 1 0,0 0 0,-1-1 0,1 1 0,0 0 0,-1-1 0,1 1 0,0 0 0,0 0 0,-1 0 0,1 0 0,0 0 0,0 0 0,1 0 0,52-11 0,1 3 0,0 2 0,85 1 0,-78 4 0,1188-7-3369,-369 6 904,1666-18-1016,-2126 17 3279,707-10-137,599 0 365,-1695 13 2480,-73 0 595,-103 1-900,68-1-8370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7:09.534"/>
    </inkml:context>
    <inkml:brush xml:id="br0">
      <inkml:brushProperty name="width" value="0.05" units="cm"/>
      <inkml:brushProperty name="height" value="0.05" units="cm"/>
      <inkml:brushProperty name="color" value="#E71224"/>
    </inkml:brush>
  </inkml:definitions>
  <inkml:trace contextRef="#ctx0" brushRef="#br0">1 111 24575,'1673'2'-2240,"1948"-5"-5016,-2435-10 6887,268-1-136,-1382 14 387,357-17 3523,-423 17-2976,1-1-1,-1-1 0,0 1 1,0-1-1,10-5 0,-16 7-377,1 0 0,-1 0-1,0 0 1,1 0 0,-1 0-1,0 0 1,0 0 0,1-1 0,-1 1-1,0 0 1,0 0 0,1 0-1,-1-1 1,0 1 0,0 0-1,0 0 1,1-1 0,-1 1 0,0 0-1,0 0 1,0-1 0,0 1-1,0 0 1,1-1 0,-1 1-1,0 0 1,0-1 0,0 1 0,0 0-1,0-1 1,0 1 0,0 0-1,0 0 1,0-1 0,0 1-1,0-1 1,-2 0 33,1 0 0,0 0-1,0 1 1,0-1 0,-1 0 0,1 0 0,0 1-1,-1-1 1,1 1 0,-1-1 0,1 1 0,0 0-1,-3-1 1,0 0 94,3 1-181,-1 0 0,1 0 0,0 0 0,-1 0 0,1-1 0,-1 1 0,1-1 0,0 1 0,-1-1 0,1 1 0,0-1 0,-1 0 0,1 0 0,0 1 0,0-1 0,0 0-1,0 0 1,0 0 0,0 0 0,0-1 0,0 1 0,0 0 0,0 0 0,1-1 0,-2-1 0,0-10-6823</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7:09.904"/>
    </inkml:context>
    <inkml:brush xml:id="br0">
      <inkml:brushProperty name="width" value="0.05" units="cm"/>
      <inkml:brushProperty name="height" value="0.05" units="cm"/>
      <inkml:brushProperty name="color" value="#E71224"/>
    </inkml:brush>
  </inkml:definitions>
  <inkml:trace contextRef="#ctx0" brushRef="#br0">0 24 24575,'0'-5'0,"5"-6"0,1 4 0,0 7 0,-2 9 0,4 7 0,0 10 0,4 10 0,0 9 0,2 5 0,-1 4 0,-3 1 0,-3 2 0,-3 0 0,-1-11-8191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7:26.150"/>
    </inkml:context>
    <inkml:brush xml:id="br0">
      <inkml:brushProperty name="width" value="0.05" units="cm"/>
      <inkml:brushProperty name="height" value="0.05" units="cm"/>
      <inkml:brushProperty name="color" value="#E71224"/>
    </inkml:brush>
  </inkml:definitions>
  <inkml:trace contextRef="#ctx0" brushRef="#br0">1 351 24575,'0'-75'0,"0"56"0,0 53 0,-1 52 0,3 101 0,-2-184 0,1 1 0,-1 0 0,1-1 0,-1 1 0,1-1 0,0 1 0,1-1 0,1 5 0,-3-8 0,1 1 0,-1-1 0,0 1 0,0-1 0,1 0 0,-1 1 0,1-1 0,-1 0 0,0 1 0,1-1 0,-1 0 0,1 1 0,-1-1 0,1 0 0,-1 0 0,1 0 0,-1 1 0,1-1 0,-1 0 0,1 0 0,-1 0 0,2 0 0,-1 0 0,0 0 0,0-1 0,1 1 0,-1-1 0,0 1 0,0-1 0,0 1 0,0-1 0,0 0 0,0 1 0,0-1 0,0 0 0,2-2 0,12-15 0,-1-1 0,-1-1 0,-1 0 0,0 0 0,11-31 0,-13 30 0,54-140 0,-46 110 0,1 2 0,37-65 0,-54 109 14,1 0-1,1 1 0,-1 0 0,1-1 1,-1 1-1,1 1 0,0-1 1,9-6-1,-11 9-68,-1 0 0,1 0 0,0 0 0,0 1 0,0-1 0,0 0 0,0 1 0,0-1 0,-1 1 0,1 0 0,0-1 0,0 1 0,1 0 0,-1 0 0,0 1 0,0-1 0,0 0 0,-1 1 0,1-1 0,0 1 0,0-1 0,0 1 0,0 0 0,0 0 0,-1 0 0,4 2 0,8 8-6771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7:26.633"/>
    </inkml:context>
    <inkml:brush xml:id="br0">
      <inkml:brushProperty name="width" value="0.05" units="cm"/>
      <inkml:brushProperty name="height" value="0.05" units="cm"/>
      <inkml:brushProperty name="color" value="#E71224"/>
    </inkml:brush>
  </inkml:definitions>
  <inkml:trace contextRef="#ctx0" brushRef="#br0">0 2096 24575,'3'-22'0,"0"-1"0,1 1 0,1 0 0,2 0 0,0 1 0,1 0 0,15-30 0,-2 5 0,209-420 42,41 21-594,73-40 441,-280 409 114,3 2-1,3 4 0,155-120 0,-224 190-1,8-7 1,-1 1 1,2 0-1,-1 1 0,19-9 1,-26 14 5,-1-1 1,0 1 0,1 0 0,-1-1-1,1 1 1,-1 0 0,1 0 0,-1 0 0,0 0-1,1 0 1,-1 0 0,1 1 0,-1-1-1,1 0 1,-1 1 0,0-1 0,1 1 0,0 0-1,0 0 15,-1 1 0,0-1 0,0 0-1,0 1 1,0-1 0,0 1 0,0-1 0,0 1-1,0-1 1,-1 1 0,1 0 0,0-1 0,-1 1-1,0 0 1,1-1 0,-1 1 0,0 0-1,0 3 1,-2 50-1388,0-28-5461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7:27.649"/>
    </inkml:context>
    <inkml:brush xml:id="br0">
      <inkml:brushProperty name="width" value="0.05" units="cm"/>
      <inkml:brushProperty name="height" value="0.05" units="cm"/>
      <inkml:brushProperty name="color" value="#E71224"/>
    </inkml:brush>
  </inkml:definitions>
  <inkml:trace contextRef="#ctx0" brushRef="#br0">1 165 24575,'1'-6'0,"1"1"0,0-1 0,0 1 0,0 0 0,1 0 0,0 0 0,0 0 0,0 0 0,0 1 0,7-7 0,-1-1 0,8-20 0,-15 28 0,0-1 0,0 1 0,0-1 0,1 1 0,-1 0 0,1 0 0,0 0 0,0 0 0,1 0 0,-1 1 0,1-1 0,0 1 0,4-3 0,-7 6 0,0-1 0,0 1 0,0 0 0,0 0 0,-1 0 0,1 0 0,0 0 0,0 0 0,0 0 0,0 1 0,-1-1 0,1 0 0,0 0 0,0 1 0,0-1 0,-1 0 0,1 1 0,0-1 0,-1 1 0,1-1 0,0 1 0,-1-1 0,1 1 0,0-1 0,-1 1 0,1 0 0,-1-1 0,1 1 0,-1 0 0,0 0 0,1-1 0,-1 1 0,0 0 0,1 0 0,-1 0 0,0-1 0,0 1 0,0 1 0,7 37 0,-7-35 0,2 122 0,-2-11 0,0-112 0,0-1 0,0 0 0,0 0 0,1 1 0,-1-1 0,1 0 0,-1 0 0,1 0 0,0 0 0,0 1 0,0-1 0,0-1 0,0 1 0,0 0 0,0 0 0,1 0 0,2 2 0,-3-3 0,1 0 0,-1 0 0,1-1 0,-1 1 0,1-1 0,-1 1 0,1-1 0,-1 0 0,1 1 0,-1-1 0,1 0 0,0 0 0,-1 0 0,1 0 0,-1 0 0,1-1 0,-1 1 0,1 0 0,1-1 0,5-2 0,-1 0 0,0-1 0,0 0 0,-1 0 0,1 0 0,-1-1 0,0 0 0,9-9 0,40-45-44,-33 33-286,1 1-1,2 2 1,44-35 0,-57 51-6496</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7:22.126"/>
    </inkml:context>
    <inkml:brush xml:id="br0">
      <inkml:brushProperty name="width" value="0.05" units="cm"/>
      <inkml:brushProperty name="height" value="0.05" units="cm"/>
      <inkml:brushProperty name="color" value="#E71224"/>
    </inkml:brush>
  </inkml:definitions>
  <inkml:trace contextRef="#ctx0" brushRef="#br0">47 12 24575,'-43'-12'0,"43"12"0,-1 0 0,1 0 0,0 0 0,0 0 0,0 0 0,0 0 0,0 0 0,0 0 0,0 0 0,-1 0 0,1 0 0,0 1 0,0-1 0,0 0 0,0 0 0,0 0 0,0 0 0,0 0 0,0 0 0,0 0 0,-1 0 0,1 0 0,0 0 0,0 0 0,0 0 0,0 0 0,0 0 0,0 1 0,0-1 0,0 0 0,0 0 0,0 0 0,0 0 0,0 0 0,0 0 0,0 0 0,0 0 0,0 1 0,0-1 0,0 0 0,0 0 0,0 0 0,0 0 0,0 0 0,0 0 0,0 0 0,0 0 0,0 1 0,0-1 0,0 0 0,0 0 0,0 0 0,0 0 0,0 0 0,6 9 0,11 8 0,-16-16 0,6 6 0,0 0 0,0 1 0,-1 0 0,0 0 0,0 0 0,-1 1 0,0 0 0,-1 0 0,0 0 0,0 0 0,-1 1 0,0-1 0,2 13 0,-4-9 0,0 0 0,-1 0 0,0 0 0,-1 0 0,-1 1 0,0-2 0,0 1 0,-1 0 0,-9 21 0,10-29 0,0 1 0,0-1 0,1 0 0,0 1 0,0-1 0,0 1 0,0 6 0,1-10 0,1-1 0,-1 1 0,0 0 0,1-1 0,-1 0 0,1 1 0,-1-1 0,1 1 0,0-1 0,-1 0 0,1 1 0,0-1 0,0 0 0,0 0 0,0 1 0,0-1 0,0 0 0,1 0 0,-1 0 0,0-1 0,0 1 0,1 0 0,-1 0 0,1-1 0,-1 1 0,0-1 0,1 1 0,-1-1 0,1 1 0,0-1 0,1 0 0,14 2-195,-1 0 0,1-2 0,-1 0 0,1 0 0,0-2 0,17-3 0,1-3-6631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7:28.070"/>
    </inkml:context>
    <inkml:brush xml:id="br0">
      <inkml:brushProperty name="width" value="0.05" units="cm"/>
      <inkml:brushProperty name="height" value="0.05" units="cm"/>
      <inkml:brushProperty name="color" value="#E71224"/>
    </inkml:brush>
  </inkml:definitions>
  <inkml:trace contextRef="#ctx0" brushRef="#br0">18 3609 24575,'-1'0'0,"0"0"0,0 0 0,1 0 0,-1 0 0,0 0 0,0-1 0,0 1 0,1 0 0,-1-1 0,0 1 0,1-1 0,-1 1 0,0-1 0,1 1 0,-1-1 0,0 1 0,1-1 0,-1 1 0,1-1 0,-1 0 0,1 1 0,0-1 0,-1 0 0,1 0 0,0 1 0,-1-1 0,1 0 0,0 0 0,0 0 0,-1 1 0,1-1 0,0 0 0,0 0 0,0 0 0,0 1 0,0-1 0,0 0 0,1 0 0,-1 0 0,0 1 0,0-1 0,1-1 0,10-34 0,56-61 0,-17 27 0,33-66-73,-6-5 0,115-297 1,55-324-751,-242 745 821,416-1501-1720,-404 1452 1737,-1 10 228,-3 0 0,9-82 0,-22 136-190,1 0 0,-1 0 0,0 0 0,0 0 0,0 0 0,0 0 0,0 0 0,0 0 0,0 0 0,-1 0 0,1 0 0,-1 0 0,0 0 0,1 0 0,-1 0 0,0 0 1,0 0-1,0 1 0,0-1 0,0 0 0,-1 1 0,1-1 0,-1 1 0,1-1 0,-3-1 0,2 2-25,0 1 0,-1 0 0,1 0 0,0 0-1,0 0 1,0 0 0,-1 0 0,1 0 0,0 1 0,0-1 0,0 1 0,0 0 0,0 0 0,0-1 0,0 1 0,0 0 0,0 1 0,0-1 0,0 0-1,1 1 1,-1-1 0,-2 4 0,-3 2-179,0 0-1,1 1 0,0 1 0,0-1 1,1 1-1,0 0 0,1 0 1,-6 16-1,1-1-6674</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7:28.926"/>
    </inkml:context>
    <inkml:brush xml:id="br0">
      <inkml:brushProperty name="width" value="0.05" units="cm"/>
      <inkml:brushProperty name="height" value="0.05" units="cm"/>
      <inkml:brushProperty name="color" value="#E71224"/>
    </inkml:brush>
  </inkml:definitions>
  <inkml:trace contextRef="#ctx0" brushRef="#br0">0 71 24575,'28'-33'0,"2"-2"0,-30 35 0,1 0 0,-1-1 0,1 1 0,0 0 0,-1-1 0,1 1 0,0 0 0,-1 0 0,1-1 0,0 1 0,-1 0 0,1 0 0,0 0 0,-1 0 0,1 0 0,0 0 0,-1 0 0,1 0 0,0 0 0,-1 1 0,1-1 0,0 0 0,-1 0 0,1 1 0,0-1 0,-1 0 0,1 0 0,-1 1 0,1-1 0,-1 1 0,1-1 0,-1 1 0,1-1 0,-1 1 0,1-1 0,-1 1 0,1-1 0,-1 1 0,0-1 0,1 1 0,-1 0 0,0-1 0,0 1 0,0 0 0,1-1 0,-1 1 0,0 1 0,12 39 0,-11-34 0,6 23 0,-4-14 0,0-1 0,1 0 0,0-1 0,1 1 0,1-1 0,0 0 0,12 19 0,-17-32 0,-1 0 0,1 0 0,1 0 0,-1 0 0,0 0 0,0 0 0,0 0 0,0 0 0,1-1 0,-1 1 0,0 0 0,1-1 0,-1 1 0,0-1 0,1 0 0,-1 1 0,1-1 0,-1 0 0,0 0 0,1 0 0,-1 0 0,1 0 0,-1 0 0,1 0 0,-1 0 0,0-1 0,1 1 0,-1-1 0,1 1 0,-1-1 0,0 1 0,0-1 0,1 0 0,-1 0 0,0 1 0,0-1 0,2-2 0,5-3 0,-1-1 0,1 0 0,-2-1 0,8-9 0,-11 14 0,31-48 0,13-16 0,-43 62 0,1 0 0,0 0 0,-1 0 0,2 1 0,-1-1 0,0 1 0,1 1 0,11-7 0,4 6-1365,-5 6-5461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7:29.379"/>
    </inkml:context>
    <inkml:brush xml:id="br0">
      <inkml:brushProperty name="width" value="0.05" units="cm"/>
      <inkml:brushProperty name="height" value="0.05" units="cm"/>
      <inkml:brushProperty name="color" value="#E71224"/>
    </inkml:brush>
  </inkml:definitions>
  <inkml:trace contextRef="#ctx0" brushRef="#br0">22 4309 24575,'-1'-1'0,"0"1"0,-1-1 0,1 1 0,0-1 0,0 0 0,0 1 0,0-1 0,0 0 0,0 0 0,0 0 0,0 1 0,0-1 0,0 0 0,0 0 0,0-1 0,1 1 0,-1 0 0,0 0 0,1 0 0,-1 0 0,1-1 0,-1 1 0,1 0 0,0-1 0,-1 1 0,1 0 0,0 0 0,0-1 0,0 1 0,0-2 0,0-44 0,7 17 0,1 0 0,1 1 0,2-1 0,28-53 0,-11 21 0,415-1068-622,-66-22 397,-364 1111 224,139-489 6,-124 410-21,-5-2 0,10-177 0,-31 240-9,-3-1 0,-12-90 0,8 119 157,-1 1-1,-2-1 0,-1 1 1,-1 0-1,-2 1 1,-22-40-1,13 37-96,20 31-34,0-1-1,0 1 1,0-1 0,0 1-1,0 0 1,-1 0-1,1-1 1,0 1-1,-1 0 1,1 0 0,-1 0-1,1 0 1,-1 1-1,0-1 1,1 0 0,-1 1-1,0-1 1,-2 1-1,4 0-35,-1 1-1,1-1 0,-1 1 1,1-1-1,0 1 0,-1 0 1,1-1-1,0 1 0,-1 0 0,1 0 1,0-1-1,0 1 0,0 0 1,0 0-1,0-1 0,0 1 1,0 0-1,0-1 0,0 1 1,0 0-1,0 0 0,0-1 1,1 2-1,-1 0-473,2 15-6317</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7:42.436"/>
    </inkml:context>
    <inkml:brush xml:id="br0">
      <inkml:brushProperty name="width" value="0.05" units="cm"/>
      <inkml:brushProperty name="height" value="0.05" units="cm"/>
      <inkml:brushProperty name="color" value="#E71224"/>
    </inkml:brush>
  </inkml:definitions>
  <inkml:trace contextRef="#ctx0" brushRef="#br0">502 58 24575,'1'-2'0,"0"1"0,-1-1 0,1 1 0,0 0 0,0 0 0,0-1 0,0 1 0,0 0 0,0 0 0,0 0 0,0 0 0,0 0 0,1 0 0,0-1 0,14-14 0,-16 16 0,0-1 0,0 1 0,0-1 0,0 0 0,0 1 0,0-1 0,0 1 0,0-1 0,0 1 0,0-1 0,-1 1 0,1-1 0,0 1 0,0-1 0,-1 1 0,1-1 0,0 1 0,-1 0 0,1-1 0,0 1 0,-1-1 0,1 1 0,0 0 0,-1-1 0,1 1 0,-1 0 0,1-1 0,-1 1 0,1 0 0,-1 0 0,1 0 0,-1-1 0,1 1 0,-1 0 0,1 0 0,-1 0 0,1 0 0,-1 0 0,0 0 0,-9-3 0,0 1 0,0 1 0,0-1 0,0 2 0,0-1 0,0 1 0,0 1 0,-11 1 0,-84 21 0,54-11 0,-24 6 0,-80 29 0,153-46 0,0 0 0,-1 0 0,1-1 0,0 2 0,0-1 0,0 0 0,0 0 0,0 1 0,0-1 0,0 1 0,0 0 0,1-1 0,-1 1 0,-2 4 0,4-5 0,0 0 0,-1 0 0,1 0 0,0 1 0,0-1 0,0 0 0,0 0 0,0 0 0,0 1 0,0-1 0,0 0 0,0 0 0,1 0 0,-1 1 0,1-1 0,-1 0 0,0 0 0,1 0 0,0 0 0,-1 0 0,1 0 0,0 0 0,-1 0 0,1 0 0,0 0 0,0 0 0,0-1 0,0 1 0,0 0 0,2 1 0,27 20 0,-21-16 0,0 1 0,0 0 0,-1 0 0,12 13 0,-17-16 0,-1 0 0,1 0 0,-1 0 0,0 0 0,0 0 0,0 1 0,-1-1 0,0 1 0,1-1 0,-2 1 0,1-1 0,0 1 0,-1 0 0,0 7 0,-3 14 0,-1-1 0,-1 0 0,-2-1 0,-12 34 0,0 3 0,11-37 0,2 0 0,1 1 0,1 0 0,-1 34 0,5-53 0,0 0 0,0 0 0,1 0 0,0 0 0,1 0 0,-1 0 0,1 0 0,0-1 0,0 1 0,5 8 0,-5-11 0,1 0 0,-1 0 0,1 0 0,0 0 0,0 0 0,0-1 0,0 1 0,0-1 0,1 0 0,-1 0 0,1 0 0,-1-1 0,1 1 0,0-1 0,-1 1 0,1-1 0,7 1 0,1-1 0,1 0 0,-1-1 0,1 0 0,-1-1 0,1 0 0,-1-1 0,19-5 0,85-33 0,-90 31 0,17-6 0,-20 7 0,0 0 0,0-2 0,32-18 0,-52 26-124,1-1 0,-1 1 0,0-1 0,0 0 0,0 0 0,0 0-1,0 0 1,-1-1 0,0 1 0,4-7 0,2-10-6702</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7:42.806"/>
    </inkml:context>
    <inkml:brush xml:id="br0">
      <inkml:brushProperty name="width" value="0.05" units="cm"/>
      <inkml:brushProperty name="height" value="0.05" units="cm"/>
      <inkml:brushProperty name="color" value="#E71224"/>
    </inkml:brush>
  </inkml:definitions>
  <inkml:trace contextRef="#ctx0" brushRef="#br0">36 110 24575,'-5'0'0,"-6"0"0,0-5 0,5-1 0,4-5 0,7 1 0,7 0 0,6 4 0,6 1 0,2-2 0,6 0 0,3 1 0,0-3 0,-2 0 0,-1 1 0,-2 3 0,-1 1 0,-6 2-8191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7:43.134"/>
    </inkml:context>
    <inkml:brush xml:id="br0">
      <inkml:brushProperty name="width" value="0.05" units="cm"/>
      <inkml:brushProperty name="height" value="0.05" units="cm"/>
      <inkml:brushProperty name="color" value="#E71224"/>
    </inkml:brush>
  </inkml:definitions>
  <inkml:trace contextRef="#ctx0" brushRef="#br0">8 1 24575,'-1'0'0,"1"1"0,-1-1 0,1 1 0,-1-1 0,1 1 0,-1 0 0,1-1 0,-1 1 0,1 0 0,-1-1 0,1 1 0,0 0 0,0 0 0,-1-1 0,1 1 0,0 0 0,0 0 0,0-1 0,0 1 0,0 0 0,0 0 0,0 0 0,0 0 0,0-1 0,0 1 0,0 0 0,0 0 0,0-1 0,1 1 0,0 1 0,6 29 0,62 304 0,-35-122-1365,-31-188-5461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7:43.507"/>
    </inkml:context>
    <inkml:brush xml:id="br0">
      <inkml:brushProperty name="width" value="0.05" units="cm"/>
      <inkml:brushProperty name="height" value="0.05" units="cm"/>
      <inkml:brushProperty name="color" value="#E71224"/>
    </inkml:brush>
  </inkml:definitions>
  <inkml:trace contextRef="#ctx0" brushRef="#br0">3 98 24575,'0'3'0,"0"-1"0,0 0 0,1 0 0,-1 0 0,0 0 0,1 0 0,0 0 0,-1 0 0,1 0 0,0-1 0,0 1 0,0 0 0,0 0 0,0 0 0,1-1 0,-1 1 0,0-1 0,1 1 0,-1-1 0,1 0 0,2 3 0,0-2 0,0 0 0,0 0 0,1 0 0,-1-1 0,0 1 0,1-1 0,-1 0 0,1 0 0,8 0 0,-7-1 0,-1 1 0,0-1 0,1-1 0,-1 1 0,1-1 0,-1 0 0,0 0 0,1 0 0,-1-1 0,0 0 0,0 0 0,0 0 0,0-1 0,0 1 0,-1-1 0,1 0 0,7-7 0,-10 7 0,-1 0 0,1 0 0,-1 0 0,0 0 0,1 0 0,-1 0 0,0 0 0,-1 0 0,1 0 0,-1 0 0,1-1 0,-1 1 0,0 0 0,0 0 0,-1-1 0,1 1 0,0 0 0,-1 0 0,0 0 0,0 0 0,0-1 0,0 1 0,-1 1 0,1-1 0,-1 0 0,1 0 0,-1 0 0,0 1 0,0-1 0,0 1 0,-5-4 0,5 4 0,0 0 0,0 0 0,0 0 0,0 0 0,-1 0 0,1 1 0,-1 0 0,1-1 0,-1 1 0,0 0 0,1 0 0,-1 0 0,0 0 0,0 1 0,1-1 0,-1 1 0,0 0 0,0 0 0,0 0 0,0 0 0,0 0 0,1 1 0,-1-1 0,0 1 0,0 0 0,0-1 0,1 1 0,-1 1 0,1-1 0,-1 0 0,1 1 0,-1-1 0,1 1 0,0 0 0,-1-1 0,-1 4 0,-4 4 0,1 0 0,1 0 0,0 1 0,0 0 0,0 0 0,2 0 0,-1 1 0,1-1 0,1 1 0,0 0 0,0 1 0,1-1 0,1 0 0,0 0 0,0 22 0,2-21 0,0 1 0,0-1 0,1 0 0,0 0 0,1 0 0,1-1 0,0 1 0,0-1 0,1 0 0,1 0 0,0 0 0,0-1 0,1 0 0,14 16 0,-17-22-65,0 0 0,1-1 0,0 0 0,-1 0 0,1 0 0,0-1 0,0 1 0,1-1 0,-1 0 0,0-1 0,1 1 0,-1-1 0,1 0 0,-1-1 0,1 1 0,0-1 0,-1 0 0,1 0 0,-1-1 0,12-2 0,7-4-6761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7:44.178"/>
    </inkml:context>
    <inkml:brush xml:id="br0">
      <inkml:brushProperty name="width" value="0.05" units="cm"/>
      <inkml:brushProperty name="height" value="0.05" units="cm"/>
      <inkml:brushProperty name="color" value="#E71224"/>
    </inkml:brush>
  </inkml:definitions>
  <inkml:trace contextRef="#ctx0" brushRef="#br0">1 1 24575,'2'27'0,"1"0"0,1 0 0,2 0 0,10 30 0,4 18 0,10 59 0,-29-156 0,0 1 0,2 0 0,8-39 0,-4 21 0,-4 20 0,1 1 0,0 1 0,2-1 0,-1 1 0,2 0 0,1 0 0,0 0 0,13-19 0,-20 35 0,0-1 0,0 1 0,0-1 0,0 1 0,0-1 0,0 1 0,1 0 0,-1 0 0,0-1 0,1 1 0,-1 0 0,1 0 0,-1 0 0,1 1 0,-1-1 0,1 0 0,0 1 0,-1-1 0,1 1 0,0-1 0,0 1 0,-1 0 0,1 0 0,3 0 0,-2 0 0,-1 1 0,1 0 0,-1 1 0,0-1 0,1 0 0,-1 1 0,0-1 0,0 1 0,0-1 0,0 1 0,0 0 0,-1 0 0,1 0 0,2 4 0,4 8 0,0-1 0,-1 1 0,-1 0 0,7 23 0,-9-20 0,-1 0 0,0 1 0,1 23 0,-4-24 0,2-1 0,0 0 0,8 28 0,-10-43 0,0-1 0,0 1 0,0-1 0,0 1 0,0-1 0,0 0 0,0 1 0,1-1 0,-1 1 0,0-1 0,0 1 0,0-1 0,1 1 0,-1-1 0,0 0 0,0 1 0,1-1 0,-1 1 0,0-1 0,1 0 0,-1 0 0,1 1 0,-1-1 0,0 0 0,1 1 0,-1-1 0,1 0 0,-1 0 0,1 0 0,-1 0 0,1 1 0,-1-1 0,1 0 0,-1 0 0,0 0 0,2 0 0,10-15 0,6-29 0,-17 44 0,5-21 0,31-80 0,-31 88 0,0 0 0,1 0 0,1 1 0,0 0 0,13-15 0,-20 25 0,1 0 0,-1 0 0,1 0 0,0 0 0,0 0 0,0 1 0,0-1 0,0 0 0,0 1 0,0 0 0,0 0 0,1 0 0,-1 0 0,0 0 0,1 0 0,-1 0 0,1 1 0,-1-1 0,1 1 0,-1 0 0,1 0 0,-1 0 0,1 0 0,0 0 0,-1 0 0,1 1 0,-1-1 0,1 1 0,-1 0 0,5 1 0,-3 1 0,1 1 0,0-1 0,-1 1 0,0 0 0,0 0 0,0 0 0,0 1 0,-1 0 0,0-1 0,0 1 0,0 0 0,4 10 0,3 11-170,-1-1-1,-2 1 0,0 1 1,-1 0-1,-2 0 0,-1 0 1,-1 41-1,-2-43-6655</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7:44.627"/>
    </inkml:context>
    <inkml:brush xml:id="br0">
      <inkml:brushProperty name="width" value="0.05" units="cm"/>
      <inkml:brushProperty name="height" value="0.05" units="cm"/>
      <inkml:brushProperty name="color" value="#E71224"/>
    </inkml:brush>
  </inkml:definitions>
  <inkml:trace contextRef="#ctx0" brushRef="#br0">12 127 24575,'-1'1'0,"1"-1"0,-1 1 0,0 0 0,0-1 0,1 1 0,-1 0 0,0-1 0,1 1 0,-1 0 0,0 0 0,1 0 0,-1 0 0,1-1 0,0 1 0,-1 0 0,1 0 0,0 0 0,-1 0 0,1 0 0,0 0 0,0 0 0,0 0 0,0 0 0,0 0 0,0 0 0,0 0 0,0 0 0,0 0 0,1 0 0,-1 0 0,0 0 0,1 0 0,-1 0 0,1 0 0,-1-1 0,1 1 0,-1 0 0,1 0 0,-1 0 0,1-1 0,0 1 0,-1 0 0,1-1 0,0 1 0,1 0 0,0 1 0,1-1 0,0 1 0,0-1 0,0 0 0,0 0 0,-1 0 0,2 0 0,-1-1 0,0 1 0,0-1 0,0 0 0,0 0 0,6 0 0,-5-1 0,1 0 0,-1 0 0,0-1 0,0 1 0,1-1 0,-1 0 0,0 0 0,0 0 0,-1-1 0,1 1 0,0-1 0,-1 0 0,0 0 0,0 0 0,0-1 0,0 1 0,0-1 0,0 1 0,-1-1 0,0 0 0,0 0 0,0 0 0,2-8 0,-3 9 0,0 0 0,0-1 0,-1 1 0,1-1 0,-1 1 0,0 0 0,0-1 0,0 1 0,-1 0 0,1-1 0,-1 1 0,0 0 0,1-1 0,-2 1 0,1 0 0,0 0 0,-1 0 0,1 0 0,-1 0 0,0 0 0,0 0 0,0 1 0,0-1 0,0 1 0,-1-1 0,1 1 0,-1 0 0,0 0 0,0 0 0,0 0 0,-5-2 0,6 3 0,1 0 0,-1 0 0,0 0 0,0 0 0,0 0 0,0 0 0,0 1 0,0-1 0,0 1 0,0 0 0,0-1 0,-1 1 0,1 0 0,0 0 0,0 1 0,0-1 0,0 0 0,0 1 0,0-1 0,0 1 0,0-1 0,0 1 0,0 0 0,0 0 0,0 0 0,0 0 0,1 0 0,-1 1 0,0-1 0,1 0 0,-1 1 0,1-1 0,-1 1 0,1 0 0,0-1 0,0 1 0,0 0 0,0 0 0,0 0 0,0 0 0,0 0 0,0 2 0,-3 7 0,1 1 0,0-1 0,1 1 0,0 0 0,0 0 0,2 13 0,-1-4 24,2-1 0,1 1 0,0-1 0,9 35 0,-8-46-130,-1-1 0,1 0 0,1 0 0,0 0 0,0 0 0,0-1-1,1 1 1,0-1 0,0 0 0,1-1 0,0 1 0,0-1 0,12 9 0,1-3-6720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3:57:45.092"/>
    </inkml:context>
    <inkml:brush xml:id="br0">
      <inkml:brushProperty name="width" value="0.05" units="cm"/>
      <inkml:brushProperty name="height" value="0.05" units="cm"/>
      <inkml:brushProperty name="color" value="#E71224"/>
    </inkml:brush>
  </inkml:definitions>
  <inkml:trace contextRef="#ctx0" brushRef="#br0">31 3 24575,'-11'-2'0,"3"2"0,2 13 0,3 16 0,1-1 0,3 49 0,0-33 0,3-19 0,1-20 0,4-14 0,19-49 0,-21 42 0,0 1 0,0 0 0,2 1 0,0 0 0,0 0 0,1 1 0,16-17 0,-24 28 0,0 1 0,0-1 0,0 0 0,0 1 0,0-1 0,0 1 0,0 0 0,1 0 0,-1 0 0,0 0 0,1 0 0,-1 0 0,1 1 0,-1-1 0,1 1 0,-1-1 0,1 1 0,-1 0 0,1 0 0,4 1 0,-4 0 0,-1 0 0,1 0 0,0 1 0,0-1 0,-1 1 0,1 0 0,-1 0 0,1 0 0,-1 0 0,0 0 0,0 0 0,0 0 0,0 1 0,3 4 0,2 5 0,0 1 0,-1 0 0,-1 1 0,0-1 0,-1 1 0,3 15 0,-2 2-341,-1 0 0,-2 1-1,-1 33 1,-1-41-6485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11/30/2022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5</a:t>
            </a:fld>
            <a:endParaRPr lang="en-US"/>
          </a:p>
        </p:txBody>
      </p:sp>
    </p:spTree>
    <p:extLst>
      <p:ext uri="{BB962C8B-B14F-4D97-AF65-F5344CB8AC3E}">
        <p14:creationId xmlns:p14="http://schemas.microsoft.com/office/powerpoint/2010/main" val="3557047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11/30/2022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11/30/2022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11/30/2022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11/30/2022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openui5.hana.ondemand.com/1.34.9/docs/guide/831039835e7c4da3a8a0b49567573afe.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1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7.png"/></Relationships>
</file>

<file path=ppt/slides/_rels/slide1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90.png"/></Relationships>
</file>

<file path=ppt/slides/_rels/slide1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93.png"/></Relationships>
</file>

<file path=ppt/slides/_rels/slide17.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6.jpeg"/><Relationship Id="rId1" Type="http://schemas.openxmlformats.org/officeDocument/2006/relationships/slideLayout" Target="../slideLayouts/slideLayout7.xml"/><Relationship Id="rId4" Type="http://schemas.openxmlformats.org/officeDocument/2006/relationships/hyperlink" Target="https://experience.sap.com/fiori-desig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98.png"/></Relationships>
</file>

<file path=ppt/slides/_rels/slide23.xml.rels><?xml version="1.0" encoding="UTF-8" standalone="yes"?>
<Relationships xmlns="http://schemas.openxmlformats.org/package/2006/relationships"><Relationship Id="rId3" Type="http://schemas.openxmlformats.org/officeDocument/2006/relationships/image" Target="../media/image199.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0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207.jpeg"/><Relationship Id="rId3" Type="http://schemas.openxmlformats.org/officeDocument/2006/relationships/image" Target="../media/image202.jpeg"/><Relationship Id="rId7" Type="http://schemas.openxmlformats.org/officeDocument/2006/relationships/image" Target="../media/image206.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05.tiff"/><Relationship Id="rId5" Type="http://schemas.openxmlformats.org/officeDocument/2006/relationships/image" Target="../media/image204.tiff"/><Relationship Id="rId10" Type="http://schemas.openxmlformats.org/officeDocument/2006/relationships/image" Target="../media/image2.png"/><Relationship Id="rId4" Type="http://schemas.openxmlformats.org/officeDocument/2006/relationships/image" Target="../media/image203.tiff"/><Relationship Id="rId9" Type="http://schemas.openxmlformats.org/officeDocument/2006/relationships/hyperlink" Target="https://anubhavtrainings.com/"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08.jpg"/><Relationship Id="rId7" Type="http://schemas.openxmlformats.org/officeDocument/2006/relationships/image" Target="../media/image21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0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11.png"/></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17" Type="http://schemas.openxmlformats.org/officeDocument/2006/relationships/customXml" Target="../ink/ink58.xml"/><Relationship Id="rId21" Type="http://schemas.openxmlformats.org/officeDocument/2006/relationships/customXml" Target="../ink/ink10.xml"/><Relationship Id="rId63" Type="http://schemas.openxmlformats.org/officeDocument/2006/relationships/customXml" Target="../ink/ink31.xml"/><Relationship Id="rId159" Type="http://schemas.openxmlformats.org/officeDocument/2006/relationships/customXml" Target="../ink/ink79.xml"/><Relationship Id="rId170" Type="http://schemas.openxmlformats.org/officeDocument/2006/relationships/image" Target="../media/image89.png"/><Relationship Id="rId226" Type="http://schemas.openxmlformats.org/officeDocument/2006/relationships/customXml" Target="../ink/ink113.xml"/><Relationship Id="rId107" Type="http://schemas.openxmlformats.org/officeDocument/2006/relationships/customXml" Target="../ink/ink53.xml"/><Relationship Id="rId11" Type="http://schemas.openxmlformats.org/officeDocument/2006/relationships/customXml" Target="../ink/ink5.xml"/><Relationship Id="rId32" Type="http://schemas.openxmlformats.org/officeDocument/2006/relationships/image" Target="../media/image20.png"/><Relationship Id="rId53" Type="http://schemas.openxmlformats.org/officeDocument/2006/relationships/customXml" Target="../ink/ink26.xml"/><Relationship Id="rId74" Type="http://schemas.openxmlformats.org/officeDocument/2006/relationships/image" Target="../media/image41.png"/><Relationship Id="rId128" Type="http://schemas.openxmlformats.org/officeDocument/2006/relationships/image" Target="../media/image68.png"/><Relationship Id="rId149" Type="http://schemas.openxmlformats.org/officeDocument/2006/relationships/customXml" Target="../ink/ink74.xml"/><Relationship Id="rId5" Type="http://schemas.openxmlformats.org/officeDocument/2006/relationships/customXml" Target="../ink/ink2.xml"/><Relationship Id="rId95" Type="http://schemas.openxmlformats.org/officeDocument/2006/relationships/customXml" Target="../ink/ink47.xml"/><Relationship Id="rId160" Type="http://schemas.openxmlformats.org/officeDocument/2006/relationships/image" Target="../media/image84.png"/><Relationship Id="rId181" Type="http://schemas.openxmlformats.org/officeDocument/2006/relationships/customXml" Target="../ink/ink90.xml"/><Relationship Id="rId216" Type="http://schemas.openxmlformats.org/officeDocument/2006/relationships/customXml" Target="../ink/ink108.xml"/><Relationship Id="rId237" Type="http://schemas.openxmlformats.org/officeDocument/2006/relationships/image" Target="../media/image122.png"/><Relationship Id="rId258" Type="http://schemas.openxmlformats.org/officeDocument/2006/relationships/customXml" Target="../ink/ink129.xml"/><Relationship Id="rId22" Type="http://schemas.openxmlformats.org/officeDocument/2006/relationships/image" Target="../media/image15.png"/><Relationship Id="rId43" Type="http://schemas.openxmlformats.org/officeDocument/2006/relationships/customXml" Target="../ink/ink21.xml"/><Relationship Id="rId64" Type="http://schemas.openxmlformats.org/officeDocument/2006/relationships/image" Target="../media/image36.png"/><Relationship Id="rId118" Type="http://schemas.openxmlformats.org/officeDocument/2006/relationships/image" Target="../media/image63.png"/><Relationship Id="rId139" Type="http://schemas.openxmlformats.org/officeDocument/2006/relationships/customXml" Target="../ink/ink69.xml"/><Relationship Id="rId85" Type="http://schemas.openxmlformats.org/officeDocument/2006/relationships/customXml" Target="../ink/ink42.xml"/><Relationship Id="rId150" Type="http://schemas.openxmlformats.org/officeDocument/2006/relationships/image" Target="../media/image79.png"/><Relationship Id="rId171" Type="http://schemas.openxmlformats.org/officeDocument/2006/relationships/customXml" Target="../ink/ink85.xml"/><Relationship Id="rId192" Type="http://schemas.openxmlformats.org/officeDocument/2006/relationships/image" Target="../media/image100.png"/><Relationship Id="rId206" Type="http://schemas.openxmlformats.org/officeDocument/2006/relationships/customXml" Target="../ink/ink103.xml"/><Relationship Id="rId227" Type="http://schemas.openxmlformats.org/officeDocument/2006/relationships/image" Target="../media/image117.png"/><Relationship Id="rId248" Type="http://schemas.openxmlformats.org/officeDocument/2006/relationships/customXml" Target="../ink/ink124.xml"/><Relationship Id="rId12" Type="http://schemas.openxmlformats.org/officeDocument/2006/relationships/image" Target="../media/image10.png"/><Relationship Id="rId33" Type="http://schemas.openxmlformats.org/officeDocument/2006/relationships/customXml" Target="../ink/ink16.xml"/><Relationship Id="rId108" Type="http://schemas.openxmlformats.org/officeDocument/2006/relationships/image" Target="../media/image58.png"/><Relationship Id="rId129" Type="http://schemas.openxmlformats.org/officeDocument/2006/relationships/customXml" Target="../ink/ink64.xml"/><Relationship Id="rId54" Type="http://schemas.openxmlformats.org/officeDocument/2006/relationships/image" Target="../media/image31.png"/><Relationship Id="rId75" Type="http://schemas.openxmlformats.org/officeDocument/2006/relationships/customXml" Target="../ink/ink37.xml"/><Relationship Id="rId96" Type="http://schemas.openxmlformats.org/officeDocument/2006/relationships/image" Target="../media/image52.png"/><Relationship Id="rId140" Type="http://schemas.openxmlformats.org/officeDocument/2006/relationships/image" Target="../media/image74.png"/><Relationship Id="rId161" Type="http://schemas.openxmlformats.org/officeDocument/2006/relationships/customXml" Target="../ink/ink80.xml"/><Relationship Id="rId182" Type="http://schemas.openxmlformats.org/officeDocument/2006/relationships/image" Target="../media/image95.png"/><Relationship Id="rId217" Type="http://schemas.openxmlformats.org/officeDocument/2006/relationships/image" Target="../media/image112.png"/><Relationship Id="rId6" Type="http://schemas.openxmlformats.org/officeDocument/2006/relationships/image" Target="../media/image7.png"/><Relationship Id="rId238" Type="http://schemas.openxmlformats.org/officeDocument/2006/relationships/customXml" Target="../ink/ink119.xml"/><Relationship Id="rId259" Type="http://schemas.openxmlformats.org/officeDocument/2006/relationships/image" Target="../media/image133.png"/><Relationship Id="rId23" Type="http://schemas.openxmlformats.org/officeDocument/2006/relationships/customXml" Target="../ink/ink11.xml"/><Relationship Id="rId119" Type="http://schemas.openxmlformats.org/officeDocument/2006/relationships/customXml" Target="../ink/ink59.xml"/><Relationship Id="rId44" Type="http://schemas.openxmlformats.org/officeDocument/2006/relationships/image" Target="../media/image26.png"/><Relationship Id="rId65" Type="http://schemas.openxmlformats.org/officeDocument/2006/relationships/customXml" Target="../ink/ink32.xml"/><Relationship Id="rId86" Type="http://schemas.openxmlformats.org/officeDocument/2006/relationships/image" Target="../media/image47.png"/><Relationship Id="rId130" Type="http://schemas.openxmlformats.org/officeDocument/2006/relationships/image" Target="../media/image69.png"/><Relationship Id="rId151" Type="http://schemas.openxmlformats.org/officeDocument/2006/relationships/customXml" Target="../ink/ink75.xml"/><Relationship Id="rId172" Type="http://schemas.openxmlformats.org/officeDocument/2006/relationships/image" Target="../media/image90.png"/><Relationship Id="rId193" Type="http://schemas.openxmlformats.org/officeDocument/2006/relationships/customXml" Target="../ink/ink96.xml"/><Relationship Id="rId207" Type="http://schemas.openxmlformats.org/officeDocument/2006/relationships/image" Target="../media/image107.png"/><Relationship Id="rId228" Type="http://schemas.openxmlformats.org/officeDocument/2006/relationships/customXml" Target="../ink/ink114.xml"/><Relationship Id="rId249" Type="http://schemas.openxmlformats.org/officeDocument/2006/relationships/image" Target="../media/image128.png"/><Relationship Id="rId13" Type="http://schemas.openxmlformats.org/officeDocument/2006/relationships/customXml" Target="../ink/ink6.xml"/><Relationship Id="rId109" Type="http://schemas.openxmlformats.org/officeDocument/2006/relationships/customXml" Target="../ink/ink54.xml"/><Relationship Id="rId260" Type="http://schemas.openxmlformats.org/officeDocument/2006/relationships/customXml" Target="../ink/ink130.xml"/><Relationship Id="rId34" Type="http://schemas.openxmlformats.org/officeDocument/2006/relationships/image" Target="../media/image21.png"/><Relationship Id="rId55" Type="http://schemas.openxmlformats.org/officeDocument/2006/relationships/customXml" Target="../ink/ink27.xml"/><Relationship Id="rId76" Type="http://schemas.openxmlformats.org/officeDocument/2006/relationships/image" Target="../media/image42.png"/><Relationship Id="rId97" Type="http://schemas.openxmlformats.org/officeDocument/2006/relationships/customXml" Target="../ink/ink48.xml"/><Relationship Id="rId120" Type="http://schemas.openxmlformats.org/officeDocument/2006/relationships/image" Target="../media/image64.png"/><Relationship Id="rId141" Type="http://schemas.openxmlformats.org/officeDocument/2006/relationships/customXml" Target="../ink/ink70.xml"/><Relationship Id="rId7" Type="http://schemas.openxmlformats.org/officeDocument/2006/relationships/customXml" Target="../ink/ink3.xml"/><Relationship Id="rId162" Type="http://schemas.openxmlformats.org/officeDocument/2006/relationships/image" Target="../media/image85.png"/><Relationship Id="rId183" Type="http://schemas.openxmlformats.org/officeDocument/2006/relationships/customXml" Target="../ink/ink91.xml"/><Relationship Id="rId218" Type="http://schemas.openxmlformats.org/officeDocument/2006/relationships/customXml" Target="../ink/ink109.xml"/><Relationship Id="rId239" Type="http://schemas.openxmlformats.org/officeDocument/2006/relationships/image" Target="../media/image123.png"/><Relationship Id="rId250" Type="http://schemas.openxmlformats.org/officeDocument/2006/relationships/customXml" Target="../ink/ink125.xml"/><Relationship Id="rId24" Type="http://schemas.openxmlformats.org/officeDocument/2006/relationships/image" Target="../media/image16.png"/><Relationship Id="rId45" Type="http://schemas.openxmlformats.org/officeDocument/2006/relationships/customXml" Target="../ink/ink22.xml"/><Relationship Id="rId66" Type="http://schemas.openxmlformats.org/officeDocument/2006/relationships/image" Target="../media/image37.png"/><Relationship Id="rId87" Type="http://schemas.openxmlformats.org/officeDocument/2006/relationships/customXml" Target="../ink/ink43.xml"/><Relationship Id="rId110" Type="http://schemas.openxmlformats.org/officeDocument/2006/relationships/image" Target="../media/image59.png"/><Relationship Id="rId131" Type="http://schemas.openxmlformats.org/officeDocument/2006/relationships/customXml" Target="../ink/ink65.xml"/><Relationship Id="rId152" Type="http://schemas.openxmlformats.org/officeDocument/2006/relationships/image" Target="../media/image80.png"/><Relationship Id="rId173" Type="http://schemas.openxmlformats.org/officeDocument/2006/relationships/customXml" Target="../ink/ink86.xml"/><Relationship Id="rId194" Type="http://schemas.openxmlformats.org/officeDocument/2006/relationships/image" Target="../media/image101.png"/><Relationship Id="rId208" Type="http://schemas.openxmlformats.org/officeDocument/2006/relationships/customXml" Target="../ink/ink104.xml"/><Relationship Id="rId229" Type="http://schemas.openxmlformats.org/officeDocument/2006/relationships/image" Target="../media/image118.png"/><Relationship Id="rId240" Type="http://schemas.openxmlformats.org/officeDocument/2006/relationships/customXml" Target="../ink/ink120.xml"/><Relationship Id="rId261" Type="http://schemas.openxmlformats.org/officeDocument/2006/relationships/image" Target="../media/image134.png"/><Relationship Id="rId14" Type="http://schemas.openxmlformats.org/officeDocument/2006/relationships/image" Target="../media/image11.png"/><Relationship Id="rId35" Type="http://schemas.openxmlformats.org/officeDocument/2006/relationships/customXml" Target="../ink/ink17.xml"/><Relationship Id="rId56" Type="http://schemas.openxmlformats.org/officeDocument/2006/relationships/image" Target="../media/image32.png"/><Relationship Id="rId77" Type="http://schemas.openxmlformats.org/officeDocument/2006/relationships/customXml" Target="../ink/ink38.xml"/><Relationship Id="rId100" Type="http://schemas.openxmlformats.org/officeDocument/2006/relationships/image" Target="../media/image54.png"/><Relationship Id="rId8" Type="http://schemas.openxmlformats.org/officeDocument/2006/relationships/image" Target="../media/image8.png"/><Relationship Id="rId98" Type="http://schemas.openxmlformats.org/officeDocument/2006/relationships/image" Target="../media/image53.png"/><Relationship Id="rId121" Type="http://schemas.openxmlformats.org/officeDocument/2006/relationships/customXml" Target="../ink/ink60.xml"/><Relationship Id="rId142" Type="http://schemas.openxmlformats.org/officeDocument/2006/relationships/image" Target="../media/image75.png"/><Relationship Id="rId163" Type="http://schemas.openxmlformats.org/officeDocument/2006/relationships/customXml" Target="../ink/ink81.xml"/><Relationship Id="rId184" Type="http://schemas.openxmlformats.org/officeDocument/2006/relationships/image" Target="../media/image96.png"/><Relationship Id="rId219" Type="http://schemas.openxmlformats.org/officeDocument/2006/relationships/image" Target="../media/image113.png"/><Relationship Id="rId230" Type="http://schemas.openxmlformats.org/officeDocument/2006/relationships/customXml" Target="../ink/ink115.xml"/><Relationship Id="rId251" Type="http://schemas.openxmlformats.org/officeDocument/2006/relationships/image" Target="../media/image129.png"/><Relationship Id="rId25" Type="http://schemas.openxmlformats.org/officeDocument/2006/relationships/customXml" Target="../ink/ink12.xml"/><Relationship Id="rId46" Type="http://schemas.openxmlformats.org/officeDocument/2006/relationships/image" Target="../media/image27.png"/><Relationship Id="rId67" Type="http://schemas.openxmlformats.org/officeDocument/2006/relationships/customXml" Target="../ink/ink33.xml"/><Relationship Id="rId88" Type="http://schemas.openxmlformats.org/officeDocument/2006/relationships/image" Target="../media/image48.png"/><Relationship Id="rId111" Type="http://schemas.openxmlformats.org/officeDocument/2006/relationships/customXml" Target="../ink/ink55.xml"/><Relationship Id="rId132" Type="http://schemas.openxmlformats.org/officeDocument/2006/relationships/image" Target="../media/image70.png"/><Relationship Id="rId153" Type="http://schemas.openxmlformats.org/officeDocument/2006/relationships/customXml" Target="../ink/ink76.xml"/><Relationship Id="rId174" Type="http://schemas.openxmlformats.org/officeDocument/2006/relationships/image" Target="../media/image91.png"/><Relationship Id="rId195" Type="http://schemas.openxmlformats.org/officeDocument/2006/relationships/customXml" Target="../ink/ink97.xml"/><Relationship Id="rId209" Type="http://schemas.openxmlformats.org/officeDocument/2006/relationships/image" Target="../media/image108.png"/><Relationship Id="rId220" Type="http://schemas.openxmlformats.org/officeDocument/2006/relationships/customXml" Target="../ink/ink110.xml"/><Relationship Id="rId241" Type="http://schemas.openxmlformats.org/officeDocument/2006/relationships/image" Target="../media/image124.png"/><Relationship Id="rId15" Type="http://schemas.openxmlformats.org/officeDocument/2006/relationships/customXml" Target="../ink/ink7.xml"/><Relationship Id="rId36" Type="http://schemas.openxmlformats.org/officeDocument/2006/relationships/image" Target="../media/image22.png"/><Relationship Id="rId57" Type="http://schemas.openxmlformats.org/officeDocument/2006/relationships/customXml" Target="../ink/ink28.xml"/><Relationship Id="rId262" Type="http://schemas.openxmlformats.org/officeDocument/2006/relationships/customXml" Target="../ink/ink131.xml"/><Relationship Id="rId78" Type="http://schemas.openxmlformats.org/officeDocument/2006/relationships/image" Target="../media/image43.png"/><Relationship Id="rId99" Type="http://schemas.openxmlformats.org/officeDocument/2006/relationships/customXml" Target="../ink/ink49.xml"/><Relationship Id="rId101" Type="http://schemas.openxmlformats.org/officeDocument/2006/relationships/customXml" Target="../ink/ink50.xml"/><Relationship Id="rId122" Type="http://schemas.openxmlformats.org/officeDocument/2006/relationships/image" Target="../media/image65.png"/><Relationship Id="rId143" Type="http://schemas.openxmlformats.org/officeDocument/2006/relationships/customXml" Target="../ink/ink71.xml"/><Relationship Id="rId164" Type="http://schemas.openxmlformats.org/officeDocument/2006/relationships/image" Target="../media/image86.png"/><Relationship Id="rId185" Type="http://schemas.openxmlformats.org/officeDocument/2006/relationships/customXml" Target="../ink/ink92.xml"/><Relationship Id="rId9" Type="http://schemas.openxmlformats.org/officeDocument/2006/relationships/customXml" Target="../ink/ink4.xml"/><Relationship Id="rId210" Type="http://schemas.openxmlformats.org/officeDocument/2006/relationships/customXml" Target="../ink/ink105.xml"/><Relationship Id="rId26" Type="http://schemas.openxmlformats.org/officeDocument/2006/relationships/image" Target="../media/image17.png"/><Relationship Id="rId231" Type="http://schemas.openxmlformats.org/officeDocument/2006/relationships/image" Target="../media/image119.png"/><Relationship Id="rId252" Type="http://schemas.openxmlformats.org/officeDocument/2006/relationships/customXml" Target="../ink/ink126.xml"/><Relationship Id="rId47" Type="http://schemas.openxmlformats.org/officeDocument/2006/relationships/customXml" Target="../ink/ink23.xml"/><Relationship Id="rId68" Type="http://schemas.openxmlformats.org/officeDocument/2006/relationships/image" Target="../media/image38.png"/><Relationship Id="rId89" Type="http://schemas.openxmlformats.org/officeDocument/2006/relationships/customXml" Target="../ink/ink44.xml"/><Relationship Id="rId112" Type="http://schemas.openxmlformats.org/officeDocument/2006/relationships/image" Target="../media/image60.png"/><Relationship Id="rId133" Type="http://schemas.openxmlformats.org/officeDocument/2006/relationships/customXml" Target="../ink/ink66.xml"/><Relationship Id="rId154" Type="http://schemas.openxmlformats.org/officeDocument/2006/relationships/image" Target="../media/image81.png"/><Relationship Id="rId175" Type="http://schemas.openxmlformats.org/officeDocument/2006/relationships/customXml" Target="../ink/ink87.xml"/><Relationship Id="rId196" Type="http://schemas.openxmlformats.org/officeDocument/2006/relationships/image" Target="../media/image102.png"/><Relationship Id="rId200" Type="http://schemas.openxmlformats.org/officeDocument/2006/relationships/image" Target="../media/image104.png"/><Relationship Id="rId16" Type="http://schemas.openxmlformats.org/officeDocument/2006/relationships/image" Target="../media/image12.png"/><Relationship Id="rId221" Type="http://schemas.openxmlformats.org/officeDocument/2006/relationships/image" Target="../media/image114.png"/><Relationship Id="rId242" Type="http://schemas.openxmlformats.org/officeDocument/2006/relationships/customXml" Target="../ink/ink121.xml"/><Relationship Id="rId263" Type="http://schemas.openxmlformats.org/officeDocument/2006/relationships/image" Target="../media/image135.png"/><Relationship Id="rId37" Type="http://schemas.openxmlformats.org/officeDocument/2006/relationships/customXml" Target="../ink/ink18.xml"/><Relationship Id="rId58" Type="http://schemas.openxmlformats.org/officeDocument/2006/relationships/image" Target="../media/image33.png"/><Relationship Id="rId79" Type="http://schemas.openxmlformats.org/officeDocument/2006/relationships/customXml" Target="../ink/ink39.xml"/><Relationship Id="rId102" Type="http://schemas.openxmlformats.org/officeDocument/2006/relationships/image" Target="../media/image55.png"/><Relationship Id="rId123" Type="http://schemas.openxmlformats.org/officeDocument/2006/relationships/customXml" Target="../ink/ink61.xml"/><Relationship Id="rId144" Type="http://schemas.openxmlformats.org/officeDocument/2006/relationships/image" Target="../media/image76.png"/><Relationship Id="rId90" Type="http://schemas.openxmlformats.org/officeDocument/2006/relationships/image" Target="../media/image49.png"/><Relationship Id="rId165" Type="http://schemas.openxmlformats.org/officeDocument/2006/relationships/customXml" Target="../ink/ink82.xml"/><Relationship Id="rId186" Type="http://schemas.openxmlformats.org/officeDocument/2006/relationships/image" Target="../media/image97.png"/><Relationship Id="rId211" Type="http://schemas.openxmlformats.org/officeDocument/2006/relationships/image" Target="../media/image109.png"/><Relationship Id="rId232" Type="http://schemas.openxmlformats.org/officeDocument/2006/relationships/customXml" Target="../ink/ink116.xml"/><Relationship Id="rId253" Type="http://schemas.openxmlformats.org/officeDocument/2006/relationships/image" Target="../media/image130.png"/><Relationship Id="rId27" Type="http://schemas.openxmlformats.org/officeDocument/2006/relationships/customXml" Target="../ink/ink13.xml"/><Relationship Id="rId48" Type="http://schemas.openxmlformats.org/officeDocument/2006/relationships/image" Target="../media/image28.png"/><Relationship Id="rId69" Type="http://schemas.openxmlformats.org/officeDocument/2006/relationships/customXml" Target="../ink/ink34.xml"/><Relationship Id="rId113" Type="http://schemas.openxmlformats.org/officeDocument/2006/relationships/customXml" Target="../ink/ink56.xml"/><Relationship Id="rId134" Type="http://schemas.openxmlformats.org/officeDocument/2006/relationships/image" Target="../media/image71.png"/><Relationship Id="rId80" Type="http://schemas.openxmlformats.org/officeDocument/2006/relationships/image" Target="../media/image44.png"/><Relationship Id="rId155" Type="http://schemas.openxmlformats.org/officeDocument/2006/relationships/customXml" Target="../ink/ink77.xml"/><Relationship Id="rId176" Type="http://schemas.openxmlformats.org/officeDocument/2006/relationships/image" Target="../media/image92.png"/><Relationship Id="rId197" Type="http://schemas.openxmlformats.org/officeDocument/2006/relationships/customXml" Target="../ink/ink98.xml"/><Relationship Id="rId201" Type="http://schemas.openxmlformats.org/officeDocument/2006/relationships/customXml" Target="../ink/ink100.xml"/><Relationship Id="rId222" Type="http://schemas.openxmlformats.org/officeDocument/2006/relationships/customXml" Target="../ink/ink111.xml"/><Relationship Id="rId243" Type="http://schemas.openxmlformats.org/officeDocument/2006/relationships/image" Target="../media/image125.png"/><Relationship Id="rId264" Type="http://schemas.openxmlformats.org/officeDocument/2006/relationships/customXml" Target="../ink/ink132.xml"/><Relationship Id="rId17" Type="http://schemas.openxmlformats.org/officeDocument/2006/relationships/customXml" Target="../ink/ink8.xml"/><Relationship Id="rId38" Type="http://schemas.openxmlformats.org/officeDocument/2006/relationships/image" Target="../media/image23.png"/><Relationship Id="rId59" Type="http://schemas.openxmlformats.org/officeDocument/2006/relationships/customXml" Target="../ink/ink29.xml"/><Relationship Id="rId103" Type="http://schemas.openxmlformats.org/officeDocument/2006/relationships/customXml" Target="../ink/ink51.xml"/><Relationship Id="rId124" Type="http://schemas.openxmlformats.org/officeDocument/2006/relationships/image" Target="../media/image66.png"/><Relationship Id="rId70" Type="http://schemas.openxmlformats.org/officeDocument/2006/relationships/image" Target="../media/image39.png"/><Relationship Id="rId91" Type="http://schemas.openxmlformats.org/officeDocument/2006/relationships/customXml" Target="../ink/ink45.xml"/><Relationship Id="rId145" Type="http://schemas.openxmlformats.org/officeDocument/2006/relationships/customXml" Target="../ink/ink72.xml"/><Relationship Id="rId166" Type="http://schemas.openxmlformats.org/officeDocument/2006/relationships/image" Target="../media/image87.png"/><Relationship Id="rId187" Type="http://schemas.openxmlformats.org/officeDocument/2006/relationships/customXml" Target="../ink/ink93.xml"/><Relationship Id="rId1" Type="http://schemas.openxmlformats.org/officeDocument/2006/relationships/slideLayout" Target="../slideLayouts/slideLayout7.xml"/><Relationship Id="rId212" Type="http://schemas.openxmlformats.org/officeDocument/2006/relationships/customXml" Target="../ink/ink106.xml"/><Relationship Id="rId233" Type="http://schemas.openxmlformats.org/officeDocument/2006/relationships/image" Target="../media/image120.png"/><Relationship Id="rId254" Type="http://schemas.openxmlformats.org/officeDocument/2006/relationships/customXml" Target="../ink/ink127.xml"/><Relationship Id="rId28" Type="http://schemas.openxmlformats.org/officeDocument/2006/relationships/image" Target="../media/image18.png"/><Relationship Id="rId49" Type="http://schemas.openxmlformats.org/officeDocument/2006/relationships/customXml" Target="../ink/ink24.xml"/><Relationship Id="rId114" Type="http://schemas.openxmlformats.org/officeDocument/2006/relationships/image" Target="../media/image61.png"/><Relationship Id="rId60" Type="http://schemas.openxmlformats.org/officeDocument/2006/relationships/image" Target="../media/image34.png"/><Relationship Id="rId81" Type="http://schemas.openxmlformats.org/officeDocument/2006/relationships/customXml" Target="../ink/ink40.xml"/><Relationship Id="rId135" Type="http://schemas.openxmlformats.org/officeDocument/2006/relationships/customXml" Target="../ink/ink67.xml"/><Relationship Id="rId156" Type="http://schemas.openxmlformats.org/officeDocument/2006/relationships/image" Target="../media/image82.png"/><Relationship Id="rId177" Type="http://schemas.openxmlformats.org/officeDocument/2006/relationships/customXml" Target="../ink/ink88.xml"/><Relationship Id="rId198" Type="http://schemas.openxmlformats.org/officeDocument/2006/relationships/image" Target="../media/image103.png"/><Relationship Id="rId202" Type="http://schemas.openxmlformats.org/officeDocument/2006/relationships/image" Target="../media/image105.png"/><Relationship Id="rId223" Type="http://schemas.openxmlformats.org/officeDocument/2006/relationships/image" Target="../media/image115.png"/><Relationship Id="rId244" Type="http://schemas.openxmlformats.org/officeDocument/2006/relationships/customXml" Target="../ink/ink122.xml"/><Relationship Id="rId18" Type="http://schemas.openxmlformats.org/officeDocument/2006/relationships/image" Target="../media/image13.png"/><Relationship Id="rId39" Type="http://schemas.openxmlformats.org/officeDocument/2006/relationships/customXml" Target="../ink/ink19.xml"/><Relationship Id="rId265" Type="http://schemas.openxmlformats.org/officeDocument/2006/relationships/image" Target="../media/image136.png"/><Relationship Id="rId50" Type="http://schemas.openxmlformats.org/officeDocument/2006/relationships/image" Target="../media/image29.png"/><Relationship Id="rId104" Type="http://schemas.openxmlformats.org/officeDocument/2006/relationships/image" Target="../media/image56.png"/><Relationship Id="rId125" Type="http://schemas.openxmlformats.org/officeDocument/2006/relationships/customXml" Target="../ink/ink62.xml"/><Relationship Id="rId146" Type="http://schemas.openxmlformats.org/officeDocument/2006/relationships/image" Target="../media/image77.png"/><Relationship Id="rId167" Type="http://schemas.openxmlformats.org/officeDocument/2006/relationships/customXml" Target="../ink/ink83.xml"/><Relationship Id="rId188" Type="http://schemas.openxmlformats.org/officeDocument/2006/relationships/image" Target="../media/image98.png"/><Relationship Id="rId71" Type="http://schemas.openxmlformats.org/officeDocument/2006/relationships/customXml" Target="../ink/ink35.xml"/><Relationship Id="rId92" Type="http://schemas.openxmlformats.org/officeDocument/2006/relationships/image" Target="../media/image50.png"/><Relationship Id="rId213" Type="http://schemas.openxmlformats.org/officeDocument/2006/relationships/image" Target="../media/image110.png"/><Relationship Id="rId234" Type="http://schemas.openxmlformats.org/officeDocument/2006/relationships/customXml" Target="../ink/ink117.xml"/><Relationship Id="rId2" Type="http://schemas.openxmlformats.org/officeDocument/2006/relationships/image" Target="../media/image5.png"/><Relationship Id="rId29" Type="http://schemas.openxmlformats.org/officeDocument/2006/relationships/customXml" Target="../ink/ink14.xml"/><Relationship Id="rId255" Type="http://schemas.openxmlformats.org/officeDocument/2006/relationships/image" Target="../media/image131.png"/><Relationship Id="rId40" Type="http://schemas.openxmlformats.org/officeDocument/2006/relationships/image" Target="../media/image24.png"/><Relationship Id="rId115" Type="http://schemas.openxmlformats.org/officeDocument/2006/relationships/customXml" Target="../ink/ink57.xml"/><Relationship Id="rId136" Type="http://schemas.openxmlformats.org/officeDocument/2006/relationships/image" Target="../media/image72.png"/><Relationship Id="rId157" Type="http://schemas.openxmlformats.org/officeDocument/2006/relationships/customXml" Target="../ink/ink78.xml"/><Relationship Id="rId178" Type="http://schemas.openxmlformats.org/officeDocument/2006/relationships/image" Target="../media/image93.png"/><Relationship Id="rId61" Type="http://schemas.openxmlformats.org/officeDocument/2006/relationships/customXml" Target="../ink/ink30.xml"/><Relationship Id="rId82" Type="http://schemas.openxmlformats.org/officeDocument/2006/relationships/image" Target="../media/image45.png"/><Relationship Id="rId199" Type="http://schemas.openxmlformats.org/officeDocument/2006/relationships/customXml" Target="../ink/ink99.xml"/><Relationship Id="rId203" Type="http://schemas.openxmlformats.org/officeDocument/2006/relationships/customXml" Target="../ink/ink101.xml"/><Relationship Id="rId19" Type="http://schemas.openxmlformats.org/officeDocument/2006/relationships/customXml" Target="../ink/ink9.xml"/><Relationship Id="rId224" Type="http://schemas.openxmlformats.org/officeDocument/2006/relationships/customXml" Target="../ink/ink112.xml"/><Relationship Id="rId245" Type="http://schemas.openxmlformats.org/officeDocument/2006/relationships/image" Target="../media/image126.png"/><Relationship Id="rId266" Type="http://schemas.openxmlformats.org/officeDocument/2006/relationships/customXml" Target="../ink/ink133.xml"/><Relationship Id="rId30" Type="http://schemas.openxmlformats.org/officeDocument/2006/relationships/image" Target="../media/image19.png"/><Relationship Id="rId105" Type="http://schemas.openxmlformats.org/officeDocument/2006/relationships/customXml" Target="../ink/ink52.xml"/><Relationship Id="rId126" Type="http://schemas.openxmlformats.org/officeDocument/2006/relationships/image" Target="../media/image67.png"/><Relationship Id="rId147" Type="http://schemas.openxmlformats.org/officeDocument/2006/relationships/customXml" Target="../ink/ink73.xml"/><Relationship Id="rId168" Type="http://schemas.openxmlformats.org/officeDocument/2006/relationships/image" Target="../media/image88.png"/><Relationship Id="rId51" Type="http://schemas.openxmlformats.org/officeDocument/2006/relationships/customXml" Target="../ink/ink25.xml"/><Relationship Id="rId72" Type="http://schemas.openxmlformats.org/officeDocument/2006/relationships/image" Target="../media/image40.png"/><Relationship Id="rId93" Type="http://schemas.openxmlformats.org/officeDocument/2006/relationships/customXml" Target="../ink/ink46.xml"/><Relationship Id="rId189" Type="http://schemas.openxmlformats.org/officeDocument/2006/relationships/customXml" Target="../ink/ink94.xml"/><Relationship Id="rId3" Type="http://schemas.openxmlformats.org/officeDocument/2006/relationships/customXml" Target="../ink/ink1.xml"/><Relationship Id="rId214" Type="http://schemas.openxmlformats.org/officeDocument/2006/relationships/customXml" Target="../ink/ink107.xml"/><Relationship Id="rId235" Type="http://schemas.openxmlformats.org/officeDocument/2006/relationships/image" Target="../media/image121.png"/><Relationship Id="rId256" Type="http://schemas.openxmlformats.org/officeDocument/2006/relationships/customXml" Target="../ink/ink128.xml"/><Relationship Id="rId116" Type="http://schemas.openxmlformats.org/officeDocument/2006/relationships/image" Target="../media/image62.png"/><Relationship Id="rId137" Type="http://schemas.openxmlformats.org/officeDocument/2006/relationships/customXml" Target="../ink/ink68.xml"/><Relationship Id="rId158" Type="http://schemas.openxmlformats.org/officeDocument/2006/relationships/image" Target="../media/image83.png"/><Relationship Id="rId20" Type="http://schemas.openxmlformats.org/officeDocument/2006/relationships/image" Target="../media/image14.png"/><Relationship Id="rId41" Type="http://schemas.openxmlformats.org/officeDocument/2006/relationships/customXml" Target="../ink/ink20.xml"/><Relationship Id="rId62" Type="http://schemas.openxmlformats.org/officeDocument/2006/relationships/image" Target="../media/image35.png"/><Relationship Id="rId83" Type="http://schemas.openxmlformats.org/officeDocument/2006/relationships/customXml" Target="../ink/ink41.xml"/><Relationship Id="rId179" Type="http://schemas.openxmlformats.org/officeDocument/2006/relationships/customXml" Target="../ink/ink89.xml"/><Relationship Id="rId190" Type="http://schemas.openxmlformats.org/officeDocument/2006/relationships/image" Target="../media/image99.png"/><Relationship Id="rId204" Type="http://schemas.openxmlformats.org/officeDocument/2006/relationships/image" Target="../media/image106.png"/><Relationship Id="rId225" Type="http://schemas.openxmlformats.org/officeDocument/2006/relationships/image" Target="../media/image116.png"/><Relationship Id="rId246" Type="http://schemas.openxmlformats.org/officeDocument/2006/relationships/customXml" Target="../ink/ink123.xml"/><Relationship Id="rId267" Type="http://schemas.openxmlformats.org/officeDocument/2006/relationships/image" Target="../media/image137.png"/><Relationship Id="rId106" Type="http://schemas.openxmlformats.org/officeDocument/2006/relationships/image" Target="../media/image57.png"/><Relationship Id="rId127" Type="http://schemas.openxmlformats.org/officeDocument/2006/relationships/customXml" Target="../ink/ink63.xml"/><Relationship Id="rId10" Type="http://schemas.openxmlformats.org/officeDocument/2006/relationships/image" Target="../media/image9.png"/><Relationship Id="rId31" Type="http://schemas.openxmlformats.org/officeDocument/2006/relationships/customXml" Target="../ink/ink15.xml"/><Relationship Id="rId52" Type="http://schemas.openxmlformats.org/officeDocument/2006/relationships/image" Target="../media/image30.png"/><Relationship Id="rId73" Type="http://schemas.openxmlformats.org/officeDocument/2006/relationships/customXml" Target="../ink/ink36.xml"/><Relationship Id="rId94" Type="http://schemas.openxmlformats.org/officeDocument/2006/relationships/image" Target="../media/image51.png"/><Relationship Id="rId148" Type="http://schemas.openxmlformats.org/officeDocument/2006/relationships/image" Target="../media/image78.png"/><Relationship Id="rId169" Type="http://schemas.openxmlformats.org/officeDocument/2006/relationships/customXml" Target="../ink/ink84.xml"/><Relationship Id="rId4" Type="http://schemas.openxmlformats.org/officeDocument/2006/relationships/image" Target="../media/image6.png"/><Relationship Id="rId180" Type="http://schemas.openxmlformats.org/officeDocument/2006/relationships/image" Target="../media/image94.png"/><Relationship Id="rId215" Type="http://schemas.openxmlformats.org/officeDocument/2006/relationships/image" Target="../media/image111.png"/><Relationship Id="rId236" Type="http://schemas.openxmlformats.org/officeDocument/2006/relationships/customXml" Target="../ink/ink118.xml"/><Relationship Id="rId257" Type="http://schemas.openxmlformats.org/officeDocument/2006/relationships/image" Target="../media/image132.png"/><Relationship Id="rId42" Type="http://schemas.openxmlformats.org/officeDocument/2006/relationships/image" Target="../media/image25.png"/><Relationship Id="rId84" Type="http://schemas.openxmlformats.org/officeDocument/2006/relationships/image" Target="../media/image46.png"/><Relationship Id="rId138" Type="http://schemas.openxmlformats.org/officeDocument/2006/relationships/image" Target="../media/image73.png"/><Relationship Id="rId191" Type="http://schemas.openxmlformats.org/officeDocument/2006/relationships/customXml" Target="../ink/ink95.xml"/><Relationship Id="rId205" Type="http://schemas.openxmlformats.org/officeDocument/2006/relationships/customXml" Target="../ink/ink102.xml"/><Relationship Id="rId247" Type="http://schemas.openxmlformats.org/officeDocument/2006/relationships/image" Target="../media/image127.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6" Type="http://schemas.openxmlformats.org/officeDocument/2006/relationships/image" Target="../media/image149.png"/><Relationship Id="rId21" Type="http://schemas.openxmlformats.org/officeDocument/2006/relationships/customXml" Target="../ink/ink143.xml"/><Relationship Id="rId42" Type="http://schemas.openxmlformats.org/officeDocument/2006/relationships/image" Target="../media/image157.png"/><Relationship Id="rId47" Type="http://schemas.openxmlformats.org/officeDocument/2006/relationships/customXml" Target="../ink/ink156.xml"/><Relationship Id="rId63" Type="http://schemas.openxmlformats.org/officeDocument/2006/relationships/customXml" Target="../ink/ink164.xml"/><Relationship Id="rId68" Type="http://schemas.openxmlformats.org/officeDocument/2006/relationships/image" Target="../media/image170.png"/><Relationship Id="rId84" Type="http://schemas.openxmlformats.org/officeDocument/2006/relationships/image" Target="../media/image178.png"/><Relationship Id="rId89" Type="http://schemas.openxmlformats.org/officeDocument/2006/relationships/customXml" Target="../ink/ink177.xml"/><Relationship Id="rId16" Type="http://schemas.openxmlformats.org/officeDocument/2006/relationships/image" Target="../media/image144.png"/><Relationship Id="rId11" Type="http://schemas.openxmlformats.org/officeDocument/2006/relationships/customXml" Target="../ink/ink138.xml"/><Relationship Id="rId32" Type="http://schemas.openxmlformats.org/officeDocument/2006/relationships/image" Target="../media/image152.png"/><Relationship Id="rId37" Type="http://schemas.openxmlformats.org/officeDocument/2006/relationships/customXml" Target="../ink/ink151.xml"/><Relationship Id="rId53" Type="http://schemas.openxmlformats.org/officeDocument/2006/relationships/customXml" Target="../ink/ink159.xml"/><Relationship Id="rId58" Type="http://schemas.openxmlformats.org/officeDocument/2006/relationships/image" Target="../media/image165.png"/><Relationship Id="rId74" Type="http://schemas.openxmlformats.org/officeDocument/2006/relationships/image" Target="../media/image173.png"/><Relationship Id="rId79" Type="http://schemas.openxmlformats.org/officeDocument/2006/relationships/customXml" Target="../ink/ink172.xml"/><Relationship Id="rId5" Type="http://schemas.openxmlformats.org/officeDocument/2006/relationships/customXml" Target="../ink/ink135.xml"/><Relationship Id="rId90" Type="http://schemas.openxmlformats.org/officeDocument/2006/relationships/image" Target="../media/image181.png"/><Relationship Id="rId14" Type="http://schemas.openxmlformats.org/officeDocument/2006/relationships/image" Target="../media/image143.png"/><Relationship Id="rId22" Type="http://schemas.openxmlformats.org/officeDocument/2006/relationships/image" Target="../media/image147.png"/><Relationship Id="rId27" Type="http://schemas.openxmlformats.org/officeDocument/2006/relationships/customXml" Target="../ink/ink146.xml"/><Relationship Id="rId30" Type="http://schemas.openxmlformats.org/officeDocument/2006/relationships/image" Target="../media/image151.png"/><Relationship Id="rId35" Type="http://schemas.openxmlformats.org/officeDocument/2006/relationships/customXml" Target="../ink/ink150.xml"/><Relationship Id="rId43" Type="http://schemas.openxmlformats.org/officeDocument/2006/relationships/customXml" Target="../ink/ink154.xml"/><Relationship Id="rId48" Type="http://schemas.openxmlformats.org/officeDocument/2006/relationships/image" Target="../media/image160.png"/><Relationship Id="rId56" Type="http://schemas.openxmlformats.org/officeDocument/2006/relationships/image" Target="../media/image164.png"/><Relationship Id="rId64" Type="http://schemas.openxmlformats.org/officeDocument/2006/relationships/image" Target="../media/image168.png"/><Relationship Id="rId69" Type="http://schemas.openxmlformats.org/officeDocument/2006/relationships/customXml" Target="../ink/ink167.xml"/><Relationship Id="rId77" Type="http://schemas.openxmlformats.org/officeDocument/2006/relationships/customXml" Target="../ink/ink171.xml"/><Relationship Id="rId8" Type="http://schemas.openxmlformats.org/officeDocument/2006/relationships/image" Target="../media/image140.png"/><Relationship Id="rId51" Type="http://schemas.openxmlformats.org/officeDocument/2006/relationships/customXml" Target="../ink/ink158.xml"/><Relationship Id="rId72" Type="http://schemas.openxmlformats.org/officeDocument/2006/relationships/image" Target="../media/image172.png"/><Relationship Id="rId80" Type="http://schemas.openxmlformats.org/officeDocument/2006/relationships/image" Target="../media/image176.png"/><Relationship Id="rId85" Type="http://schemas.openxmlformats.org/officeDocument/2006/relationships/customXml" Target="../ink/ink175.xml"/><Relationship Id="rId3" Type="http://schemas.openxmlformats.org/officeDocument/2006/relationships/customXml" Target="../ink/ink134.xml"/><Relationship Id="rId12" Type="http://schemas.openxmlformats.org/officeDocument/2006/relationships/image" Target="../media/image142.png"/><Relationship Id="rId17" Type="http://schemas.openxmlformats.org/officeDocument/2006/relationships/customXml" Target="../ink/ink141.xml"/><Relationship Id="rId25" Type="http://schemas.openxmlformats.org/officeDocument/2006/relationships/customXml" Target="../ink/ink145.xml"/><Relationship Id="rId33" Type="http://schemas.openxmlformats.org/officeDocument/2006/relationships/customXml" Target="../ink/ink149.xml"/><Relationship Id="rId38" Type="http://schemas.openxmlformats.org/officeDocument/2006/relationships/image" Target="../media/image155.png"/><Relationship Id="rId46" Type="http://schemas.openxmlformats.org/officeDocument/2006/relationships/image" Target="../media/image159.png"/><Relationship Id="rId59" Type="http://schemas.openxmlformats.org/officeDocument/2006/relationships/customXml" Target="../ink/ink162.xml"/><Relationship Id="rId67" Type="http://schemas.openxmlformats.org/officeDocument/2006/relationships/customXml" Target="../ink/ink166.xml"/><Relationship Id="rId20" Type="http://schemas.openxmlformats.org/officeDocument/2006/relationships/image" Target="../media/image146.png"/><Relationship Id="rId41" Type="http://schemas.openxmlformats.org/officeDocument/2006/relationships/customXml" Target="../ink/ink153.xml"/><Relationship Id="rId54" Type="http://schemas.openxmlformats.org/officeDocument/2006/relationships/image" Target="../media/image163.png"/><Relationship Id="rId62" Type="http://schemas.openxmlformats.org/officeDocument/2006/relationships/image" Target="../media/image167.png"/><Relationship Id="rId70" Type="http://schemas.openxmlformats.org/officeDocument/2006/relationships/image" Target="../media/image171.png"/><Relationship Id="rId75" Type="http://schemas.openxmlformats.org/officeDocument/2006/relationships/customXml" Target="../ink/ink170.xml"/><Relationship Id="rId83" Type="http://schemas.openxmlformats.org/officeDocument/2006/relationships/customXml" Target="../ink/ink174.xml"/><Relationship Id="rId88" Type="http://schemas.openxmlformats.org/officeDocument/2006/relationships/image" Target="../media/image180.png"/><Relationship Id="rId1" Type="http://schemas.openxmlformats.org/officeDocument/2006/relationships/slideLayout" Target="../slideLayouts/slideLayout7.xml"/><Relationship Id="rId6" Type="http://schemas.openxmlformats.org/officeDocument/2006/relationships/image" Target="../media/image139.png"/><Relationship Id="rId15" Type="http://schemas.openxmlformats.org/officeDocument/2006/relationships/customXml" Target="../ink/ink140.xml"/><Relationship Id="rId23" Type="http://schemas.openxmlformats.org/officeDocument/2006/relationships/customXml" Target="../ink/ink144.xml"/><Relationship Id="rId28" Type="http://schemas.openxmlformats.org/officeDocument/2006/relationships/image" Target="../media/image150.png"/><Relationship Id="rId36" Type="http://schemas.openxmlformats.org/officeDocument/2006/relationships/image" Target="../media/image154.png"/><Relationship Id="rId49" Type="http://schemas.openxmlformats.org/officeDocument/2006/relationships/customXml" Target="../ink/ink157.xml"/><Relationship Id="rId57" Type="http://schemas.openxmlformats.org/officeDocument/2006/relationships/customXml" Target="../ink/ink161.xml"/><Relationship Id="rId10" Type="http://schemas.openxmlformats.org/officeDocument/2006/relationships/image" Target="../media/image141.png"/><Relationship Id="rId31" Type="http://schemas.openxmlformats.org/officeDocument/2006/relationships/customXml" Target="../ink/ink148.xml"/><Relationship Id="rId44" Type="http://schemas.openxmlformats.org/officeDocument/2006/relationships/image" Target="../media/image158.png"/><Relationship Id="rId52" Type="http://schemas.openxmlformats.org/officeDocument/2006/relationships/image" Target="../media/image162.png"/><Relationship Id="rId60" Type="http://schemas.openxmlformats.org/officeDocument/2006/relationships/image" Target="../media/image166.png"/><Relationship Id="rId65" Type="http://schemas.openxmlformats.org/officeDocument/2006/relationships/customXml" Target="../ink/ink165.xml"/><Relationship Id="rId73" Type="http://schemas.openxmlformats.org/officeDocument/2006/relationships/customXml" Target="../ink/ink169.xml"/><Relationship Id="rId78" Type="http://schemas.openxmlformats.org/officeDocument/2006/relationships/image" Target="../media/image175.png"/><Relationship Id="rId81" Type="http://schemas.openxmlformats.org/officeDocument/2006/relationships/customXml" Target="../ink/ink173.xml"/><Relationship Id="rId86" Type="http://schemas.openxmlformats.org/officeDocument/2006/relationships/image" Target="../media/image179.png"/><Relationship Id="rId4" Type="http://schemas.openxmlformats.org/officeDocument/2006/relationships/image" Target="../media/image138.png"/><Relationship Id="rId9" Type="http://schemas.openxmlformats.org/officeDocument/2006/relationships/customXml" Target="../ink/ink137.xml"/><Relationship Id="rId13" Type="http://schemas.openxmlformats.org/officeDocument/2006/relationships/customXml" Target="../ink/ink139.xml"/><Relationship Id="rId18" Type="http://schemas.openxmlformats.org/officeDocument/2006/relationships/image" Target="../media/image145.png"/><Relationship Id="rId39" Type="http://schemas.openxmlformats.org/officeDocument/2006/relationships/customXml" Target="../ink/ink152.xml"/><Relationship Id="rId34" Type="http://schemas.openxmlformats.org/officeDocument/2006/relationships/image" Target="../media/image153.png"/><Relationship Id="rId50" Type="http://schemas.openxmlformats.org/officeDocument/2006/relationships/image" Target="../media/image161.png"/><Relationship Id="rId55" Type="http://schemas.openxmlformats.org/officeDocument/2006/relationships/customXml" Target="../ink/ink160.xml"/><Relationship Id="rId76" Type="http://schemas.openxmlformats.org/officeDocument/2006/relationships/image" Target="../media/image174.png"/><Relationship Id="rId7" Type="http://schemas.openxmlformats.org/officeDocument/2006/relationships/customXml" Target="../ink/ink136.xml"/><Relationship Id="rId71" Type="http://schemas.openxmlformats.org/officeDocument/2006/relationships/customXml" Target="../ink/ink168.xml"/><Relationship Id="rId2" Type="http://schemas.openxmlformats.org/officeDocument/2006/relationships/image" Target="../media/image2.png"/><Relationship Id="rId29" Type="http://schemas.openxmlformats.org/officeDocument/2006/relationships/customXml" Target="../ink/ink147.xml"/><Relationship Id="rId24" Type="http://schemas.openxmlformats.org/officeDocument/2006/relationships/image" Target="../media/image148.png"/><Relationship Id="rId40" Type="http://schemas.openxmlformats.org/officeDocument/2006/relationships/image" Target="../media/image156.png"/><Relationship Id="rId45" Type="http://schemas.openxmlformats.org/officeDocument/2006/relationships/customXml" Target="../ink/ink155.xml"/><Relationship Id="rId66" Type="http://schemas.openxmlformats.org/officeDocument/2006/relationships/image" Target="../media/image169.png"/><Relationship Id="rId87" Type="http://schemas.openxmlformats.org/officeDocument/2006/relationships/customXml" Target="../ink/ink176.xml"/><Relationship Id="rId61" Type="http://schemas.openxmlformats.org/officeDocument/2006/relationships/customXml" Target="../ink/ink163.xml"/><Relationship Id="rId82" Type="http://schemas.openxmlformats.org/officeDocument/2006/relationships/image" Target="../media/image177.png"/><Relationship Id="rId19" Type="http://schemas.openxmlformats.org/officeDocument/2006/relationships/customXml" Target="../ink/ink14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7</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Resource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457200" indent="-457200" algn="just">
              <a:buAutoNum type="arabicPeriod"/>
            </a:pPr>
            <a:r>
              <a:rPr lang="en-US" dirty="0"/>
              <a:t>Create resource bundle which includes label field </a:t>
            </a:r>
          </a:p>
          <a:p>
            <a:pPr marL="457200" indent="-457200" algn="just">
              <a:buAutoNum type="arabicPeriod"/>
            </a:pPr>
            <a:r>
              <a:rPr lang="en-US" dirty="0"/>
              <a:t>Create a folder </a:t>
            </a:r>
            <a:r>
              <a:rPr lang="en-US" dirty="0">
                <a:solidFill>
                  <a:srgbClr val="FF0000"/>
                </a:solidFill>
              </a:rPr>
              <a:t>i18n</a:t>
            </a:r>
            <a:r>
              <a:rPr lang="en-US" dirty="0"/>
              <a:t> and inside this folder the file named </a:t>
            </a:r>
            <a:r>
              <a:rPr lang="en-US" dirty="0">
                <a:solidFill>
                  <a:srgbClr val="FF0000"/>
                </a:solidFill>
              </a:rPr>
              <a:t>i18n.properties </a:t>
            </a:r>
            <a:r>
              <a:rPr lang="en-US" dirty="0"/>
              <a:t>for default labels.</a:t>
            </a:r>
          </a:p>
          <a:p>
            <a:pPr marL="457200" indent="-457200" algn="just">
              <a:buAutoNum type="arabicPeriod"/>
            </a:pPr>
            <a:r>
              <a:rPr lang="en-US" dirty="0"/>
              <a:t>And </a:t>
            </a:r>
            <a:r>
              <a:rPr lang="en-US" dirty="0">
                <a:solidFill>
                  <a:srgbClr val="FF0000"/>
                </a:solidFill>
              </a:rPr>
              <a:t>i18n_langcode.properties </a:t>
            </a:r>
            <a:r>
              <a:rPr lang="en-US" dirty="0"/>
              <a:t>for different languages</a:t>
            </a:r>
          </a:p>
          <a:p>
            <a:pPr marL="457200" indent="-457200" algn="just">
              <a:buAutoNum type="arabicPeriod"/>
            </a:pPr>
            <a:r>
              <a:rPr lang="en-US" dirty="0"/>
              <a:t>Set The model</a:t>
            </a:r>
          </a:p>
          <a:p>
            <a:pPr marL="457200" indent="-457200" algn="just">
              <a:buAutoNum type="arabicPeriod"/>
            </a:pPr>
            <a:r>
              <a:rPr lang="en-US" dirty="0"/>
              <a:t>For more information about i18n you check the link</a:t>
            </a:r>
          </a:p>
          <a:p>
            <a:pPr lvl="1" algn="just"/>
            <a:r>
              <a:rPr lang="en-US" dirty="0">
                <a:hlinkClick r:id="rId3"/>
              </a:rPr>
              <a:t>https://openui5.hana.ondemand.com/1.34.9/docs/guide/831039835e7c4da3a8a0b49567573afe.html</a:t>
            </a:r>
            <a:endParaRPr lang="en-US" dirty="0"/>
          </a:p>
          <a:p>
            <a:pPr marL="342900" indent="-342900" algn="just">
              <a:buFont typeface="+mj-lt"/>
              <a:buAutoNum type="arabicPeriod"/>
            </a:pPr>
            <a:r>
              <a:rPr lang="en-US" dirty="0"/>
              <a:t>We can change the language of the app by adding </a:t>
            </a:r>
            <a:r>
              <a:rPr lang="en-US" b="1" dirty="0">
                <a:solidFill>
                  <a:srgbClr val="FF0000"/>
                </a:solidFill>
              </a:rPr>
              <a:t>?sap-language=language_code </a:t>
            </a:r>
            <a:r>
              <a:rPr lang="en-US" dirty="0"/>
              <a:t>at the end of the URL of the app. Example for Hindi we will write </a:t>
            </a:r>
            <a:r>
              <a:rPr lang="en-US" b="1" dirty="0">
                <a:solidFill>
                  <a:srgbClr val="FF0000"/>
                </a:solidFill>
              </a:rPr>
              <a:t>?sap-language=hi</a:t>
            </a:r>
            <a:endParaRPr lang="en-US" dirty="0">
              <a:solidFill>
                <a:srgbClr val="FF0000"/>
              </a:solidFill>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BE10C32A-9E38-42A6-9580-E33B504FFA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3534" y="3428999"/>
            <a:ext cx="7982201" cy="2770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58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Resource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marL="285750" indent="-285750" algn="just">
              <a:buFontTx/>
              <a:buChar char="-"/>
            </a:pPr>
            <a:r>
              <a:rPr lang="en-US" dirty="0"/>
              <a:t>Now we will see how the language of an app is changed using the i18n file.</a:t>
            </a:r>
          </a:p>
          <a:p>
            <a:pPr marL="285750" indent="-285750" algn="just">
              <a:buFontTx/>
              <a:buChar char="-"/>
            </a:pPr>
            <a:r>
              <a:rPr lang="en-US" dirty="0"/>
              <a:t>We have to create a folder ‘</a:t>
            </a:r>
            <a:r>
              <a:rPr lang="en-US" b="1" dirty="0"/>
              <a:t>i18n’</a:t>
            </a:r>
            <a:r>
              <a:rPr lang="en-US" dirty="0"/>
              <a:t> in webapps folder and in the folder, we have to add files named ‘</a:t>
            </a:r>
            <a:r>
              <a:rPr lang="en-US" b="1" dirty="0"/>
              <a:t>i18n.properties’ </a:t>
            </a:r>
            <a:r>
              <a:rPr lang="en-US" dirty="0"/>
              <a:t>and one another file named according to the language we want. For example:- for Hindi language the file is named as ‘</a:t>
            </a:r>
            <a:r>
              <a:rPr lang="en-US" b="1" dirty="0"/>
              <a:t>i18n_hi.properties.</a:t>
            </a:r>
            <a:endParaRPr lang="en-US" dirty="0"/>
          </a:p>
          <a:p>
            <a:pPr algn="just"/>
            <a:endParaRPr lang="en-US" dirty="0"/>
          </a:p>
          <a:p>
            <a:pPr algn="just"/>
            <a:r>
              <a:rPr lang="en-US" dirty="0"/>
              <a:t>Code Links:-</a:t>
            </a:r>
          </a:p>
          <a:p>
            <a:pPr marL="285750" indent="-285750" algn="just">
              <a:buFontTx/>
              <a:buChar char="-"/>
            </a:pPr>
            <a:r>
              <a:rPr lang="en-US" dirty="0"/>
              <a:t>Main.view.xml</a:t>
            </a:r>
          </a:p>
          <a:p>
            <a:pPr marL="285750" indent="-285750" algn="just">
              <a:buFontTx/>
              <a:buChar char="-"/>
            </a:pPr>
            <a:r>
              <a:rPr lang="en-US" dirty="0"/>
              <a:t>Main.controller.js</a:t>
            </a:r>
          </a:p>
          <a:p>
            <a:pPr marL="285750" indent="-285750" algn="just">
              <a:buFontTx/>
              <a:buChar char="-"/>
            </a:pPr>
            <a:r>
              <a:rPr lang="en-US" dirty="0"/>
              <a:t>model.js</a:t>
            </a:r>
          </a:p>
          <a:p>
            <a:pPr marL="285750" indent="-285750" algn="just">
              <a:buFontTx/>
              <a:buChar char="-"/>
            </a:pPr>
            <a:r>
              <a:rPr lang="en-US" dirty="0"/>
              <a:t>i18n.properties</a:t>
            </a:r>
          </a:p>
          <a:p>
            <a:pPr marL="285750" indent="-285750" algn="just">
              <a:buFontTx/>
              <a:buChar char="-"/>
            </a:pPr>
            <a:r>
              <a:rPr lang="en-US" dirty="0"/>
              <a:t>i18n_hi.properties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E29DA55-5BB0-47E6-AC5C-99DA18B46670}"/>
              </a:ext>
            </a:extLst>
          </p:cNvPr>
          <p:cNvPicPr>
            <a:picLocks noChangeAspect="1"/>
          </p:cNvPicPr>
          <p:nvPr/>
        </p:nvPicPr>
        <p:blipFill>
          <a:blip r:embed="rId3"/>
          <a:stretch>
            <a:fillRect/>
          </a:stretch>
        </p:blipFill>
        <p:spPr>
          <a:xfrm>
            <a:off x="3153165" y="2719836"/>
            <a:ext cx="8777072" cy="39034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8278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Formatter in SAP UI5</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Tx/>
              <a:buChar char="-"/>
            </a:pPr>
            <a:r>
              <a:rPr lang="en-US" b="1" i="0" dirty="0">
                <a:effectLst/>
              </a:rPr>
              <a:t>Formatters</a:t>
            </a:r>
            <a:r>
              <a:rPr lang="en-US" b="0" i="0" dirty="0">
                <a:effectLst/>
              </a:rPr>
              <a:t> are used to define the formatting of data on the UI while data types work in both directions: they format the data on the UI and parse and validate user input that is entered.</a:t>
            </a:r>
            <a:endParaRPr lang="en-US" dirty="0"/>
          </a:p>
          <a:p>
            <a:pPr marL="285750" indent="-285750" algn="just">
              <a:buFontTx/>
              <a:buChar char="-"/>
            </a:pPr>
            <a:r>
              <a:rPr lang="en-US" b="1" dirty="0"/>
              <a:t>Formatter</a:t>
            </a:r>
            <a:r>
              <a:rPr lang="en-US" dirty="0"/>
              <a:t> is a function; This function gets called JUST Before the binding takes place with the view.</a:t>
            </a:r>
          </a:p>
          <a:p>
            <a:pPr marL="285750" indent="-285750" algn="just">
              <a:buFontTx/>
              <a:buChar char="-"/>
            </a:pPr>
            <a:r>
              <a:rPr lang="en-US" dirty="0"/>
              <a:t>Formatter file is placed in a folder in webapp folder, and the file can be named anything with the </a:t>
            </a:r>
            <a:r>
              <a:rPr lang="en-US" b="1" dirty="0"/>
              <a:t>.</a:t>
            </a:r>
            <a:r>
              <a:rPr lang="en-US" b="1" dirty="0" err="1"/>
              <a:t>js</a:t>
            </a:r>
            <a:r>
              <a:rPr lang="en-US" b="1" dirty="0"/>
              <a:t> </a:t>
            </a:r>
            <a:r>
              <a:rPr lang="en-US" dirty="0"/>
              <a:t>extension.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D13B1974-33E7-42DA-AF6D-5285B3E6C0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1772" y="2465509"/>
            <a:ext cx="6931255" cy="2795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7305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create a formatter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5312"/>
          </a:xfrm>
          <a:prstGeom prst="rect">
            <a:avLst/>
          </a:prstGeom>
          <a:noFill/>
        </p:spPr>
        <p:txBody>
          <a:bodyPr wrap="square" rtlCol="0">
            <a:spAutoFit/>
          </a:bodyPr>
          <a:lstStyle/>
          <a:p>
            <a:pPr marL="285750" indent="-285750">
              <a:buFont typeface="Arial" panose="020B0604020202020204" pitchFamily="34" charset="0"/>
              <a:buChar char="•"/>
            </a:pPr>
            <a:r>
              <a:rPr lang="en-US" dirty="0"/>
              <a:t>To create a formatter first create a </a:t>
            </a:r>
            <a:r>
              <a:rPr lang="en-US" b="1" dirty="0"/>
              <a:t>utils or util </a:t>
            </a:r>
            <a:r>
              <a:rPr lang="en-US" dirty="0"/>
              <a:t>folder inside the webapp folder.</a:t>
            </a:r>
          </a:p>
          <a:p>
            <a:pPr marL="285750" indent="-285750">
              <a:buFont typeface="Arial" panose="020B0604020202020204" pitchFamily="34" charset="0"/>
              <a:buChar char="•"/>
            </a:pPr>
            <a:r>
              <a:rPr lang="en-US" dirty="0"/>
              <a:t>Now create a file lifesaver.js inside the util folder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Inside the file (lifeSaver.js) create the function(convertUC)  for formatting.</a:t>
            </a:r>
          </a:p>
          <a:p>
            <a:pPr marL="285750" indent="-285750">
              <a:buFont typeface="Arial" panose="020B0604020202020204" pitchFamily="34" charset="0"/>
              <a:buChar char="•"/>
            </a:pPr>
            <a:r>
              <a:rPr lang="en-US" dirty="0"/>
              <a:t>After creating this function , inside the controller include it as a dependency and create a global variable at controller level which is accessible in the current view.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Now  bind the formatter inside the view by using the second property binding syntax.</a:t>
            </a:r>
          </a:p>
          <a:p>
            <a:r>
              <a:rPr lang="en-US" dirty="0"/>
              <a:t>    {</a:t>
            </a:r>
            <a:r>
              <a:rPr lang="en-US" dirty="0">
                <a:highlight>
                  <a:srgbClr val="FFFF00"/>
                </a:highlight>
              </a:rPr>
              <a:t>path: ‘ ’ , formatter : ‘</a:t>
            </a:r>
            <a:r>
              <a:rPr lang="en-US" b="1" dirty="0">
                <a:highlight>
                  <a:srgbClr val="FFFF00"/>
                </a:highlight>
              </a:rPr>
              <a:t>.formatter.formatterFunction</a:t>
            </a:r>
            <a:r>
              <a:rPr lang="en-US" b="1" dirty="0"/>
              <a:t>’</a:t>
            </a:r>
            <a:r>
              <a:rPr lang="en-US" dirty="0"/>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3" name="Picture 12">
            <a:extLst>
              <a:ext uri="{FF2B5EF4-FFF2-40B4-BE49-F238E27FC236}">
                <a16:creationId xmlns:a16="http://schemas.microsoft.com/office/drawing/2014/main" id="{9A174379-7F60-4392-BF1F-AC88684D5739}"/>
              </a:ext>
            </a:extLst>
          </p:cNvPr>
          <p:cNvPicPr>
            <a:picLocks noChangeAspect="1"/>
          </p:cNvPicPr>
          <p:nvPr/>
        </p:nvPicPr>
        <p:blipFill>
          <a:blip r:embed="rId3"/>
          <a:stretch>
            <a:fillRect/>
          </a:stretch>
        </p:blipFill>
        <p:spPr>
          <a:xfrm>
            <a:off x="3105150" y="1414460"/>
            <a:ext cx="2171700" cy="1304925"/>
          </a:xfrm>
          <a:prstGeom prst="rect">
            <a:avLst/>
          </a:prstGeom>
        </p:spPr>
      </p:pic>
      <p:cxnSp>
        <p:nvCxnSpPr>
          <p:cNvPr id="15" name="Straight Arrow Connector 14">
            <a:extLst>
              <a:ext uri="{FF2B5EF4-FFF2-40B4-BE49-F238E27FC236}">
                <a16:creationId xmlns:a16="http://schemas.microsoft.com/office/drawing/2014/main" id="{2BAB0FF5-1D32-4964-964B-B22707FE2D70}"/>
              </a:ext>
            </a:extLst>
          </p:cNvPr>
          <p:cNvCxnSpPr/>
          <p:nvPr/>
        </p:nvCxnSpPr>
        <p:spPr>
          <a:xfrm flipH="1">
            <a:off x="4324350" y="1699232"/>
            <a:ext cx="1409700" cy="707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EA069FB-10DA-4D15-8722-ED0AADE08A72}"/>
              </a:ext>
            </a:extLst>
          </p:cNvPr>
          <p:cNvSpPr txBox="1"/>
          <p:nvPr/>
        </p:nvSpPr>
        <p:spPr>
          <a:xfrm>
            <a:off x="5433263" y="1545342"/>
            <a:ext cx="1609725"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400" dirty="0"/>
              <a:t>Formatter</a:t>
            </a:r>
          </a:p>
        </p:txBody>
      </p:sp>
      <p:pic>
        <p:nvPicPr>
          <p:cNvPr id="18" name="Picture 17">
            <a:extLst>
              <a:ext uri="{FF2B5EF4-FFF2-40B4-BE49-F238E27FC236}">
                <a16:creationId xmlns:a16="http://schemas.microsoft.com/office/drawing/2014/main" id="{10A5D5D5-5875-43AA-94E1-CF2C811B8DFE}"/>
              </a:ext>
            </a:extLst>
          </p:cNvPr>
          <p:cNvPicPr>
            <a:picLocks noChangeAspect="1"/>
          </p:cNvPicPr>
          <p:nvPr/>
        </p:nvPicPr>
        <p:blipFill>
          <a:blip r:embed="rId4"/>
          <a:stretch>
            <a:fillRect/>
          </a:stretch>
        </p:blipFill>
        <p:spPr>
          <a:xfrm>
            <a:off x="3228975" y="3639526"/>
            <a:ext cx="3814013" cy="1903348"/>
          </a:xfrm>
          <a:prstGeom prst="rect">
            <a:avLst/>
          </a:prstGeom>
        </p:spPr>
      </p:pic>
      <p:sp>
        <p:nvSpPr>
          <p:cNvPr id="37" name="TextBox 36">
            <a:extLst>
              <a:ext uri="{FF2B5EF4-FFF2-40B4-BE49-F238E27FC236}">
                <a16:creationId xmlns:a16="http://schemas.microsoft.com/office/drawing/2014/main" id="{05F683DE-1A2B-4A63-BBF8-9314F99795B9}"/>
              </a:ext>
            </a:extLst>
          </p:cNvPr>
          <p:cNvSpPr txBox="1"/>
          <p:nvPr/>
        </p:nvSpPr>
        <p:spPr>
          <a:xfrm>
            <a:off x="680291" y="6189848"/>
            <a:ext cx="2343144"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The first dot represent that the it is in the controller</a:t>
            </a:r>
          </a:p>
        </p:txBody>
      </p:sp>
      <p:cxnSp>
        <p:nvCxnSpPr>
          <p:cNvPr id="40" name="Straight Arrow Connector 39">
            <a:extLst>
              <a:ext uri="{FF2B5EF4-FFF2-40B4-BE49-F238E27FC236}">
                <a16:creationId xmlns:a16="http://schemas.microsoft.com/office/drawing/2014/main" id="{767161F4-7071-40EB-9AD5-9DE5443E0533}"/>
              </a:ext>
            </a:extLst>
          </p:cNvPr>
          <p:cNvCxnSpPr>
            <a:cxnSpLocks/>
          </p:cNvCxnSpPr>
          <p:nvPr/>
        </p:nvCxnSpPr>
        <p:spPr>
          <a:xfrm flipV="1">
            <a:off x="2743200" y="6000750"/>
            <a:ext cx="0" cy="229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B5096B5A-CBDC-4231-9383-08A5EF0C4627}"/>
              </a:ext>
            </a:extLst>
          </p:cNvPr>
          <p:cNvPicPr>
            <a:picLocks noChangeAspect="1"/>
          </p:cNvPicPr>
          <p:nvPr/>
        </p:nvPicPr>
        <p:blipFill>
          <a:blip r:embed="rId5"/>
          <a:stretch>
            <a:fillRect/>
          </a:stretch>
        </p:blipFill>
        <p:spPr>
          <a:xfrm>
            <a:off x="3522094" y="6188671"/>
            <a:ext cx="4640982" cy="274344"/>
          </a:xfrm>
          <a:prstGeom prst="rect">
            <a:avLst/>
          </a:prstGeom>
        </p:spPr>
      </p:pic>
    </p:spTree>
    <p:extLst>
      <p:ext uri="{BB962C8B-B14F-4D97-AF65-F5344CB8AC3E}">
        <p14:creationId xmlns:p14="http://schemas.microsoft.com/office/powerpoint/2010/main" val="3886489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create formatter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When we there are two fields bind in one </a:t>
            </a:r>
          </a:p>
          <a:p>
            <a:r>
              <a:rPr lang="en-US" dirty="0"/>
              <a:t>     for </a:t>
            </a:r>
            <a:r>
              <a:rPr lang="en-US" dirty="0" err="1"/>
              <a:t>e.g</a:t>
            </a:r>
            <a:r>
              <a:rPr lang="en-US" dirty="0"/>
              <a:t>: </a:t>
            </a:r>
          </a:p>
          <a:p>
            <a:endParaRPr lang="en-US" dirty="0"/>
          </a:p>
          <a:p>
            <a:pPr marL="285750" indent="-285750">
              <a:buFont typeface="Arial" panose="020B0604020202020204" pitchFamily="34" charset="0"/>
              <a:buChar char="•"/>
            </a:pPr>
            <a:r>
              <a:rPr lang="en-US" dirty="0"/>
              <a:t>Here we have to bind in a little different format and the format will be </a:t>
            </a:r>
          </a:p>
          <a:p>
            <a:r>
              <a:rPr lang="en-US" dirty="0"/>
              <a:t>     </a:t>
            </a:r>
            <a:r>
              <a:rPr lang="en-US" dirty="0">
                <a:highlight>
                  <a:srgbClr val="00FFFF"/>
                </a:highlight>
              </a:rPr>
              <a:t>“{  parts : [{path : ‘</a:t>
            </a:r>
            <a:r>
              <a:rPr lang="en-US" b="1" dirty="0">
                <a:highlight>
                  <a:srgbClr val="00FFFF"/>
                </a:highlight>
              </a:rPr>
              <a:t>salary’</a:t>
            </a:r>
            <a:r>
              <a:rPr lang="en-US" dirty="0">
                <a:highlight>
                  <a:srgbClr val="00FFFF"/>
                </a:highlight>
              </a:rPr>
              <a:t>},{path : ‘</a:t>
            </a:r>
            <a:r>
              <a:rPr lang="en-US" b="1" dirty="0">
                <a:highlight>
                  <a:srgbClr val="00FFFF"/>
                </a:highlight>
              </a:rPr>
              <a:t>currency’</a:t>
            </a:r>
            <a:r>
              <a:rPr lang="en-US" dirty="0">
                <a:highlight>
                  <a:srgbClr val="00FFFF"/>
                </a:highlight>
              </a:rPr>
              <a:t>}] , formatter : </a:t>
            </a:r>
            <a:r>
              <a:rPr lang="en-US" b="1" dirty="0">
                <a:highlight>
                  <a:srgbClr val="00FFFF"/>
                </a:highlight>
              </a:rPr>
              <a:t>'</a:t>
            </a:r>
            <a:r>
              <a:rPr lang="en-US" b="1" dirty="0" err="1">
                <a:highlight>
                  <a:srgbClr val="00FFFF"/>
                </a:highlight>
              </a:rPr>
              <a:t>formatter.formatterfunction</a:t>
            </a:r>
            <a:r>
              <a:rPr lang="en-US" b="1" dirty="0">
                <a:highlight>
                  <a:srgbClr val="00FFFF"/>
                </a:highlight>
              </a:rPr>
              <a:t>’</a:t>
            </a:r>
            <a:r>
              <a:rPr lang="en-US" dirty="0">
                <a:highlight>
                  <a:srgbClr val="00FFFF"/>
                </a:highlight>
              </a:rPr>
              <a:t> }”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0288E42-25DD-4866-8CC6-B854AB883210}"/>
              </a:ext>
            </a:extLst>
          </p:cNvPr>
          <p:cNvPicPr>
            <a:picLocks noChangeAspect="1"/>
          </p:cNvPicPr>
          <p:nvPr/>
        </p:nvPicPr>
        <p:blipFill>
          <a:blip r:embed="rId3"/>
          <a:stretch>
            <a:fillRect/>
          </a:stretch>
        </p:blipFill>
        <p:spPr>
          <a:xfrm>
            <a:off x="1354347" y="1204887"/>
            <a:ext cx="2491956" cy="213378"/>
          </a:xfrm>
          <a:prstGeom prst="rect">
            <a:avLst/>
          </a:prstGeom>
        </p:spPr>
      </p:pic>
      <p:pic>
        <p:nvPicPr>
          <p:cNvPr id="6" name="Picture 5">
            <a:extLst>
              <a:ext uri="{FF2B5EF4-FFF2-40B4-BE49-F238E27FC236}">
                <a16:creationId xmlns:a16="http://schemas.microsoft.com/office/drawing/2014/main" id="{F9F9BEA1-646A-417D-B249-1C532C59B448}"/>
              </a:ext>
            </a:extLst>
          </p:cNvPr>
          <p:cNvPicPr>
            <a:picLocks noChangeAspect="1"/>
          </p:cNvPicPr>
          <p:nvPr/>
        </p:nvPicPr>
        <p:blipFill>
          <a:blip r:embed="rId4"/>
          <a:stretch>
            <a:fillRect/>
          </a:stretch>
        </p:blipFill>
        <p:spPr>
          <a:xfrm>
            <a:off x="2950646" y="2522153"/>
            <a:ext cx="4595258" cy="1546994"/>
          </a:xfrm>
          <a:prstGeom prst="rect">
            <a:avLst/>
          </a:prstGeom>
        </p:spPr>
      </p:pic>
    </p:spTree>
    <p:extLst>
      <p:ext uri="{BB962C8B-B14F-4D97-AF65-F5344CB8AC3E}">
        <p14:creationId xmlns:p14="http://schemas.microsoft.com/office/powerpoint/2010/main" val="3837944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Formatter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Calibri" panose="020F0502020204030204" pitchFamily="34" charset="0"/>
              <a:buChar char="⁻"/>
            </a:pPr>
            <a:r>
              <a:rPr lang="en-US" dirty="0"/>
              <a:t>Now Create a formatter to format the employee name in table to uppercase.</a:t>
            </a:r>
          </a:p>
          <a:p>
            <a:pPr marL="285750" indent="-285750">
              <a:buFont typeface="Calibri" panose="020F0502020204030204" pitchFamily="34" charset="0"/>
              <a:buChar char="⁻"/>
            </a:pPr>
            <a:endParaRPr lang="en-US" dirty="0"/>
          </a:p>
          <a:p>
            <a:endParaRPr lang="en-US" dirty="0"/>
          </a:p>
          <a:p>
            <a:endParaRPr lang="en-US" dirty="0"/>
          </a:p>
          <a:p>
            <a:r>
              <a:rPr lang="en-US" dirty="0"/>
              <a:t>Code links:- </a:t>
            </a:r>
          </a:p>
          <a:p>
            <a:pPr marL="285750" indent="-285750">
              <a:buFontTx/>
              <a:buChar char="-"/>
            </a:pPr>
            <a:r>
              <a:rPr lang="en-US" dirty="0"/>
              <a:t>Main.view.xml</a:t>
            </a:r>
          </a:p>
          <a:p>
            <a:pPr marL="285750" indent="-285750">
              <a:buFontTx/>
              <a:buChar char="-"/>
            </a:pPr>
            <a:r>
              <a:rPr lang="en-US" dirty="0"/>
              <a:t>Main.controller.js</a:t>
            </a:r>
          </a:p>
          <a:p>
            <a:pPr marL="285750" indent="-285750">
              <a:buFontTx/>
              <a:buChar char="-"/>
            </a:pPr>
            <a:r>
              <a:rPr lang="en-US" dirty="0"/>
              <a:t>lifeSaver.js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0341477E-62D5-4FD9-B317-903A5C805D74}"/>
              </a:ext>
            </a:extLst>
          </p:cNvPr>
          <p:cNvPicPr>
            <a:picLocks noChangeAspect="1"/>
          </p:cNvPicPr>
          <p:nvPr/>
        </p:nvPicPr>
        <p:blipFill>
          <a:blip r:embed="rId3"/>
          <a:stretch>
            <a:fillRect/>
          </a:stretch>
        </p:blipFill>
        <p:spPr>
          <a:xfrm>
            <a:off x="5689789" y="2516243"/>
            <a:ext cx="6049238" cy="36295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29168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Currency Formatting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see how to use the sap provided formatter classes to format the data in the UI.</a:t>
            </a:r>
          </a:p>
          <a:p>
            <a:pPr marL="285750" indent="-285750">
              <a:buFont typeface="Wingdings" panose="05000000000000000000" pitchFamily="2" charset="2"/>
              <a:buChar char="§"/>
            </a:pPr>
            <a:r>
              <a:rPr lang="en-US" dirty="0"/>
              <a:t>For this exercise we will use the </a:t>
            </a:r>
            <a:r>
              <a:rPr lang="en-US" dirty="0">
                <a:solidFill>
                  <a:srgbClr val="9AA83A"/>
                </a:solidFill>
                <a:latin typeface="Consolas" panose="020B0609020204030204" pitchFamily="49" charset="0"/>
              </a:rPr>
              <a:t>“s</a:t>
            </a:r>
            <a:r>
              <a:rPr lang="en-US" b="0" dirty="0">
                <a:solidFill>
                  <a:srgbClr val="9AA83A"/>
                </a:solidFill>
                <a:effectLst/>
                <a:latin typeface="Consolas" panose="020B0609020204030204" pitchFamily="49" charset="0"/>
              </a:rPr>
              <a:t>ap/ui/core/format/NumberFormat”</a:t>
            </a:r>
            <a:r>
              <a:rPr lang="en-US" dirty="0"/>
              <a:t> class to format the currency.</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r>
              <a:rPr lang="en-US" dirty="0"/>
              <a:t>Code Links:- </a:t>
            </a:r>
          </a:p>
          <a:p>
            <a:pPr marL="285750" indent="-285750">
              <a:buFontTx/>
              <a:buChar char="-"/>
            </a:pPr>
            <a:r>
              <a:rPr lang="en-US" dirty="0"/>
              <a:t>Main.view.xml</a:t>
            </a:r>
          </a:p>
          <a:p>
            <a:pPr marL="285750" indent="-285750">
              <a:buFontTx/>
              <a:buChar char="-"/>
            </a:pPr>
            <a:r>
              <a:rPr lang="en-US" dirty="0"/>
              <a:t>lifeSaver.js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EC685E53-4C24-41D6-ACB2-F192BE663BB0}"/>
              </a:ext>
            </a:extLst>
          </p:cNvPr>
          <p:cNvPicPr>
            <a:picLocks noChangeAspect="1"/>
          </p:cNvPicPr>
          <p:nvPr/>
        </p:nvPicPr>
        <p:blipFill>
          <a:blip r:embed="rId3"/>
          <a:stretch>
            <a:fillRect/>
          </a:stretch>
        </p:blipFill>
        <p:spPr>
          <a:xfrm>
            <a:off x="3227889" y="1695686"/>
            <a:ext cx="8511138" cy="13012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01B37DF1-A669-4602-BF14-13CD67032657}"/>
              </a:ext>
            </a:extLst>
          </p:cNvPr>
          <p:cNvPicPr>
            <a:picLocks noChangeAspect="1"/>
          </p:cNvPicPr>
          <p:nvPr/>
        </p:nvPicPr>
        <p:blipFill>
          <a:blip r:embed="rId4"/>
          <a:stretch>
            <a:fillRect/>
          </a:stretch>
        </p:blipFill>
        <p:spPr>
          <a:xfrm>
            <a:off x="8088382" y="3224100"/>
            <a:ext cx="3650645" cy="32497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02902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68345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User Experience v/s User Interface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7939"/>
          </a:xfrm>
          <a:prstGeom prst="rect">
            <a:avLst/>
          </a:prstGeom>
          <a:noFill/>
        </p:spPr>
        <p:txBody>
          <a:bodyPr wrap="square" rtlCol="0">
            <a:spAutoFit/>
          </a:bodyPr>
          <a:lstStyle/>
          <a:p>
            <a:r>
              <a:rPr lang="en-US" dirty="0"/>
              <a:t>UI stands for user interface but UX stands for User Experience</a:t>
            </a:r>
          </a:p>
          <a:p>
            <a:r>
              <a:rPr lang="en-US" dirty="0"/>
              <a:t>UI is technical view point of our application interface which will be used to take and provide information to the user but UX is psychological and emotions of the app.</a:t>
            </a:r>
          </a:p>
          <a:p>
            <a:r>
              <a:rPr lang="en-US" dirty="0"/>
              <a:t>We can change the UI but we cannot change UX</a:t>
            </a:r>
          </a:p>
          <a:p>
            <a:r>
              <a:rPr lang="en-US" dirty="0"/>
              <a:t>Take an example of modern world of apps, where no one needs to give you training to use amazon, uber, eBay etc.</a:t>
            </a:r>
          </a:p>
          <a:p>
            <a:pPr defTabSz="914126"/>
            <a:endParaRPr lang="en-US" sz="1799" dirty="0">
              <a:solidFill>
                <a:prstClr val="black"/>
              </a:solidFill>
              <a:latin typeface="Calibri"/>
            </a:endParaRPr>
          </a:p>
          <a:p>
            <a:pPr defTabSz="914126"/>
            <a:r>
              <a:rPr lang="en-US" sz="1799" dirty="0">
                <a:solidFill>
                  <a:prstClr val="black"/>
                </a:solidFill>
                <a:latin typeface="Calibri"/>
              </a:rPr>
              <a:t>User interface is developer oriented. This is purely technical. We can change UI any number of times.</a:t>
            </a:r>
          </a:p>
          <a:p>
            <a:pPr defTabSz="914126"/>
            <a:r>
              <a:rPr lang="en-US" sz="1799" dirty="0">
                <a:solidFill>
                  <a:prstClr val="black"/>
                </a:solidFill>
                <a:latin typeface="Calibri"/>
              </a:rPr>
              <a:t>User experience is user oriented. It is psychological. We cannot change UX.</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BCE8D192-C63C-46FF-A63F-6E984CD3C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3486" y="3264010"/>
            <a:ext cx="5838197" cy="3349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4906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0D6074F9-173D-472D-8AED-7F9F9683C333}"/>
              </a:ext>
            </a:extLst>
          </p:cNvPr>
          <p:cNvPicPr>
            <a:picLocks noChangeAspect="1"/>
          </p:cNvPicPr>
          <p:nvPr/>
        </p:nvPicPr>
        <p:blipFill>
          <a:blip r:embed="rId2"/>
          <a:stretch>
            <a:fillRect/>
          </a:stretch>
        </p:blipFill>
        <p:spPr>
          <a:xfrm>
            <a:off x="848538" y="2240782"/>
            <a:ext cx="9927770" cy="4398557"/>
          </a:xfrm>
          <a:prstGeom prst="rect">
            <a:avLst/>
          </a:prstGeom>
        </p:spPr>
      </p:pic>
      <p:sp>
        <p:nvSpPr>
          <p:cNvPr id="61" name="Title 3">
            <a:extLst>
              <a:ext uri="{FF2B5EF4-FFF2-40B4-BE49-F238E27FC236}">
                <a16:creationId xmlns:a16="http://schemas.microsoft.com/office/drawing/2014/main" id="{F39D8913-D3C5-452A-B93E-2FEF05113049}"/>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V/S Fiori</a:t>
            </a:r>
          </a:p>
        </p:txBody>
      </p:sp>
      <p:sp>
        <p:nvSpPr>
          <p:cNvPr id="62" name="TextBox 61">
            <a:extLst>
              <a:ext uri="{FF2B5EF4-FFF2-40B4-BE49-F238E27FC236}">
                <a16:creationId xmlns:a16="http://schemas.microsoft.com/office/drawing/2014/main" id="{D957B81B-8D54-4EF7-9677-017A4B07A0CD}"/>
              </a:ext>
            </a:extLst>
          </p:cNvPr>
          <p:cNvSpPr txBox="1"/>
          <p:nvPr/>
        </p:nvSpPr>
        <p:spPr>
          <a:xfrm>
            <a:off x="261764" y="779090"/>
            <a:ext cx="11101318" cy="1200329"/>
          </a:xfrm>
          <a:prstGeom prst="rect">
            <a:avLst/>
          </a:prstGeom>
          <a:noFill/>
        </p:spPr>
        <p:txBody>
          <a:bodyPr wrap="square">
            <a:spAutoFit/>
          </a:bodyPr>
          <a:lstStyle/>
          <a:p>
            <a:pPr marL="285750" indent="-285750" algn="just">
              <a:buFont typeface="Wingdings" panose="05000000000000000000" pitchFamily="2" charset="2"/>
              <a:buChar char="§"/>
            </a:pPr>
            <a:r>
              <a:rPr lang="en-US" dirty="0"/>
              <a:t>SAPUI5 is used to design UI but SAP Fiori is used to create User experience. Fiori apps are technically built on SAP UI5 only but they follow guidelines which are provided by sap and proven golden path for development of apps.</a:t>
            </a:r>
          </a:p>
          <a:p>
            <a:pPr marL="285750" indent="-285750" algn="just">
              <a:buFont typeface="Wingdings" panose="05000000000000000000" pitchFamily="2" charset="2"/>
              <a:buChar char="§"/>
            </a:pPr>
            <a:r>
              <a:rPr lang="en-US" dirty="0"/>
              <a:t>SAP Fiori provides also the pre-defined templates like master details, object list page, worklist etc. which brings our UI more closer to User experience.</a:t>
            </a:r>
          </a:p>
        </p:txBody>
      </p:sp>
      <p:pic>
        <p:nvPicPr>
          <p:cNvPr id="64" name="Picture 63">
            <a:extLst>
              <a:ext uri="{FF2B5EF4-FFF2-40B4-BE49-F238E27FC236}">
                <a16:creationId xmlns:a16="http://schemas.microsoft.com/office/drawing/2014/main" id="{1CB23C23-6675-4043-BE5E-664F239773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5" name="Footer Placeholder 45">
            <a:extLst>
              <a:ext uri="{FF2B5EF4-FFF2-40B4-BE49-F238E27FC236}">
                <a16:creationId xmlns:a16="http://schemas.microsoft.com/office/drawing/2014/main" id="{2CDB0FB3-E6E3-4FAD-99B8-13718BBD566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440669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8DC0A014-D93E-477A-99ED-2BE2D58EAD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6330" y="1734933"/>
            <a:ext cx="5005670" cy="273747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What is Fiori?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715506" cy="4524315"/>
          </a:xfrm>
          <a:prstGeom prst="rect">
            <a:avLst/>
          </a:prstGeom>
          <a:noFill/>
        </p:spPr>
        <p:txBody>
          <a:bodyPr wrap="square" rtlCol="0">
            <a:spAutoFit/>
          </a:bodyPr>
          <a:lstStyle/>
          <a:p>
            <a:pPr algn="just" defTabSz="685800"/>
            <a:r>
              <a:rPr lang="en-US" b="0" i="0" dirty="0">
                <a:solidFill>
                  <a:srgbClr val="000000"/>
                </a:solidFill>
                <a:effectLst/>
              </a:rPr>
              <a:t>SAP Fiori is the user interface or user experience (UX) that supplements and can replace the SAP GUI. This streamlined application uses tiles to encapsulate standard tasks, such as approving purchase requisitions, viewing sales orders, and approving timesheets. </a:t>
            </a:r>
          </a:p>
          <a:p>
            <a:pPr algn="just" defTabSz="685800"/>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is SAP’s new user experience. These are standard apps delivered by SAP and by following the Development guidelines any one can use UI5 to create Fiori Apps.</a:t>
            </a:r>
          </a:p>
          <a:p>
            <a:pPr marL="285750" indent="-285750" algn="just" defTabSz="685800">
              <a:buFont typeface="Arial" panose="020B0604020202020204" pitchFamily="34" charset="0"/>
              <a:buChar char="•"/>
            </a:pPr>
            <a:r>
              <a:rPr lang="en-US" b="1" i="0" dirty="0">
                <a:solidFill>
                  <a:srgbClr val="202124"/>
                </a:solidFill>
                <a:effectLst/>
              </a:rPr>
              <a:t>Fiori</a:t>
            </a:r>
            <a:r>
              <a:rPr lang="en-US" b="0" i="0" dirty="0">
                <a:solidFill>
                  <a:srgbClr val="202124"/>
                </a:solidFill>
                <a:effectLst/>
              </a:rPr>
              <a:t> is a streamlined application, delivering a role-based user experience that can be personalized across all lines of business, tasks and devices.</a:t>
            </a:r>
          </a:p>
          <a:p>
            <a:pPr marL="285750" indent="-285750" algn="just" defTabSz="685800">
              <a:buFont typeface="Arial" panose="020B0604020202020204" pitchFamily="34" charset="0"/>
              <a:buChar char="•"/>
            </a:pPr>
            <a:r>
              <a:rPr lang="en-US" b="0" i="0" dirty="0">
                <a:solidFill>
                  <a:srgbClr val="202124"/>
                </a:solidFill>
                <a:effectLst/>
              </a:rPr>
              <a:t>It uses tiles to encapsulate standard tasks like viewing sales orders or approving timesheets.</a:t>
            </a:r>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 UI5 + </a:t>
            </a:r>
            <a:r>
              <a:rPr lang="en-US" dirty="0">
                <a:solidFill>
                  <a:prstClr val="black"/>
                </a:solidFill>
                <a:hlinkClick r:id="rId4"/>
              </a:rPr>
              <a:t>Development/Design Guidelines</a:t>
            </a:r>
            <a:endParaRPr lang="en-US" dirty="0">
              <a:solidFill>
                <a:prstClr val="black"/>
              </a:solidFill>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55524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7</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766CDE63-668C-4C70-9225-E025FD0C8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F3F3E2D-B6D6-8DD2-9918-540509BACDD7}"/>
              </a:ext>
            </a:extLst>
          </p:cNvPr>
          <p:cNvSpPr txBox="1"/>
          <p:nvPr/>
        </p:nvSpPr>
        <p:spPr>
          <a:xfrm>
            <a:off x="554038" y="899721"/>
            <a:ext cx="5353730" cy="4801314"/>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Changing the default Model at run time</a:t>
            </a:r>
          </a:p>
          <a:p>
            <a:pPr marL="285750" indent="-285750">
              <a:buClr>
                <a:schemeClr val="tx1"/>
              </a:buClr>
              <a:buFont typeface="Arial" panose="020B0604020202020204" pitchFamily="34" charset="0"/>
              <a:buChar char="•"/>
            </a:pPr>
            <a:r>
              <a:rPr lang="en-US" dirty="0"/>
              <a:t>Element Binding</a:t>
            </a:r>
          </a:p>
          <a:p>
            <a:pPr marL="285750" indent="-285750">
              <a:buClr>
                <a:schemeClr val="tx1"/>
              </a:buClr>
              <a:buFont typeface="Arial" panose="020B0604020202020204" pitchFamily="34" charset="0"/>
              <a:buChar char="•"/>
            </a:pPr>
            <a:r>
              <a:rPr lang="en-US" dirty="0"/>
              <a:t>Event Object concept </a:t>
            </a:r>
          </a:p>
          <a:p>
            <a:pPr marL="285750" indent="-285750">
              <a:buClr>
                <a:schemeClr val="tx1"/>
              </a:buClr>
              <a:buFont typeface="Arial" panose="020B0604020202020204" pitchFamily="34" charset="0"/>
              <a:buChar char="•"/>
            </a:pPr>
            <a:r>
              <a:rPr lang="en-US" dirty="0"/>
              <a:t>What is Resource Model.</a:t>
            </a:r>
          </a:p>
          <a:p>
            <a:pPr marL="285750" indent="-285750">
              <a:buClr>
                <a:schemeClr val="tx1"/>
              </a:buClr>
              <a:buFont typeface="Arial" panose="020B0604020202020204" pitchFamily="34" charset="0"/>
              <a:buChar char="•"/>
            </a:pPr>
            <a:r>
              <a:rPr lang="en-US" dirty="0"/>
              <a:t>Steps to create a Resource Model.</a:t>
            </a:r>
          </a:p>
          <a:p>
            <a:pPr marL="285750" indent="-285750">
              <a:buClr>
                <a:schemeClr val="tx1"/>
              </a:buClr>
              <a:buFont typeface="Arial" panose="020B0604020202020204" pitchFamily="34" charset="0"/>
              <a:buChar char="•"/>
            </a:pPr>
            <a:r>
              <a:rPr lang="en-US" dirty="0"/>
              <a:t>Formatter</a:t>
            </a:r>
          </a:p>
          <a:p>
            <a:pPr marL="285750" indent="-285750">
              <a:buClr>
                <a:schemeClr val="tx1"/>
              </a:buClr>
              <a:buFont typeface="Arial" panose="020B0604020202020204" pitchFamily="34" charset="0"/>
              <a:buChar char="•"/>
            </a:pPr>
            <a:r>
              <a:rPr lang="en-US" dirty="0"/>
              <a:t>How to create a formatter</a:t>
            </a:r>
          </a:p>
          <a:p>
            <a:pPr marL="285750" indent="-285750">
              <a:buClr>
                <a:schemeClr val="tx1"/>
              </a:buClr>
              <a:buFont typeface="Arial" panose="020B0604020202020204" pitchFamily="34" charset="0"/>
              <a:buChar char="•"/>
            </a:pPr>
            <a:r>
              <a:rPr lang="en-US" dirty="0"/>
              <a:t>Using the predefined Formatter Classes</a:t>
            </a:r>
          </a:p>
          <a:p>
            <a:pPr marL="285750" indent="-285750">
              <a:buClr>
                <a:schemeClr val="tx1"/>
              </a:buClr>
              <a:buFont typeface="Arial" panose="020B0604020202020204" pitchFamily="34" charset="0"/>
              <a:buChar char="•"/>
            </a:pPr>
            <a:r>
              <a:rPr lang="en-US" dirty="0"/>
              <a:t>User Experience V/S User Interface</a:t>
            </a:r>
          </a:p>
          <a:p>
            <a:pPr marL="285750" indent="-285750">
              <a:buClr>
                <a:schemeClr val="tx1"/>
              </a:buClr>
              <a:buFont typeface="Arial" panose="020B0604020202020204" pitchFamily="34" charset="0"/>
              <a:buChar char="•"/>
            </a:pPr>
            <a:r>
              <a:rPr lang="en-US" dirty="0"/>
              <a:t>UI5 vs Fiori</a:t>
            </a:r>
          </a:p>
          <a:p>
            <a:pPr marL="285750" indent="-285750">
              <a:buClr>
                <a:schemeClr val="tx1"/>
              </a:buClr>
              <a:buFont typeface="Arial" panose="020B0604020202020204" pitchFamily="34" charset="0"/>
              <a:buChar char="•"/>
            </a:pPr>
            <a:r>
              <a:rPr lang="en-US" dirty="0"/>
              <a:t>What is Fiori?</a:t>
            </a:r>
          </a:p>
          <a:p>
            <a:pPr marL="285750" indent="-285750">
              <a:buClr>
                <a:schemeClr val="tx1"/>
              </a:buClr>
              <a:buFont typeface="Arial" panose="020B0604020202020204" pitchFamily="34" charset="0"/>
              <a:buChar char="•"/>
            </a:pPr>
            <a:r>
              <a:rPr lang="en-US" dirty="0"/>
              <a:t>Structure of Fiori App</a:t>
            </a:r>
          </a:p>
          <a:p>
            <a:pPr marL="285750" indent="-285750">
              <a:buClr>
                <a:schemeClr val="tx1"/>
              </a:buClr>
              <a:buFont typeface="Arial" panose="020B0604020202020204" pitchFamily="34" charset="0"/>
              <a:buChar char="•"/>
            </a:pPr>
            <a:r>
              <a:rPr lang="en-US" dirty="0"/>
              <a:t>Introduction to Component.js File</a:t>
            </a:r>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Structure of a Fiori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sz="1800" dirty="0">
                <a:latin typeface="Calibri (Body)"/>
              </a:rPr>
              <a:t>There are different folders and directory are required for setup project: webapp, Controller, </a:t>
            </a:r>
            <a:r>
              <a:rPr lang="en-US" sz="1800" dirty="0">
                <a:solidFill>
                  <a:srgbClr val="202124"/>
                </a:solidFill>
                <a:latin typeface="Calibri (Body)"/>
              </a:rPr>
              <a:t>models</a:t>
            </a:r>
            <a:r>
              <a:rPr lang="en-US" dirty="0">
                <a:solidFill>
                  <a:srgbClr val="202124"/>
                </a:solidFill>
                <a:latin typeface="Calibri (Body)"/>
              </a:rPr>
              <a:t>, </a:t>
            </a:r>
            <a:r>
              <a:rPr lang="en-US" sz="1800" dirty="0">
                <a:solidFill>
                  <a:srgbClr val="202124"/>
                </a:solidFill>
                <a:latin typeface="Calibri (Body)"/>
              </a:rPr>
              <a:t>utils</a:t>
            </a:r>
            <a:r>
              <a:rPr lang="en-US" dirty="0">
                <a:solidFill>
                  <a:srgbClr val="202124"/>
                </a:solidFill>
                <a:latin typeface="Calibri (Body)"/>
              </a:rPr>
              <a:t> ,</a:t>
            </a:r>
            <a:r>
              <a:rPr lang="en-US" sz="1800" dirty="0">
                <a:solidFill>
                  <a:srgbClr val="202124"/>
                </a:solidFill>
                <a:latin typeface="Calibri (Body)"/>
              </a:rPr>
              <a:t>view</a:t>
            </a:r>
            <a:r>
              <a:rPr lang="en-US" dirty="0">
                <a:solidFill>
                  <a:srgbClr val="202124"/>
                </a:solidFill>
                <a:latin typeface="Calibri (Body)"/>
              </a:rPr>
              <a:t>, </a:t>
            </a:r>
            <a:r>
              <a:rPr lang="en-US" sz="1800" dirty="0">
                <a:solidFill>
                  <a:srgbClr val="202124"/>
                </a:solidFill>
                <a:latin typeface="Calibri (Body)"/>
              </a:rPr>
              <a:t>Component</a:t>
            </a:r>
            <a:r>
              <a:rPr lang="en-US" dirty="0">
                <a:solidFill>
                  <a:srgbClr val="202124"/>
                </a:solidFill>
                <a:latin typeface="Calibri (Body)"/>
              </a:rPr>
              <a:t>.js, </a:t>
            </a:r>
            <a:r>
              <a:rPr lang="en-US" sz="1800" dirty="0">
                <a:solidFill>
                  <a:srgbClr val="202124"/>
                </a:solidFill>
                <a:latin typeface="Calibri (Body)"/>
              </a:rPr>
              <a:t>manifest.json, index.html</a:t>
            </a:r>
          </a:p>
          <a:p>
            <a:r>
              <a:rPr lang="en-US" b="1" dirty="0">
                <a:solidFill>
                  <a:srgbClr val="202124"/>
                </a:solidFill>
                <a:latin typeface="Calibri (Body)"/>
              </a:rPr>
              <a:t>Structure of normal ui5 application</a:t>
            </a:r>
            <a:endParaRPr lang="en-US" sz="1800" b="1" dirty="0">
              <a:latin typeface="Calibri (Body)"/>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3B08B82C-074E-4AB0-B767-0BACA52FB9C8}"/>
              </a:ext>
            </a:extLst>
          </p:cNvPr>
          <p:cNvGrpSpPr/>
          <p:nvPr/>
        </p:nvGrpSpPr>
        <p:grpSpPr>
          <a:xfrm>
            <a:off x="3925371" y="1486977"/>
            <a:ext cx="3529103" cy="1633010"/>
            <a:chOff x="3400299" y="1490055"/>
            <a:chExt cx="4104456" cy="1947328"/>
          </a:xfrm>
        </p:grpSpPr>
        <p:sp>
          <p:nvSpPr>
            <p:cNvPr id="6" name="Scroll: Vertical 5">
              <a:extLst>
                <a:ext uri="{FF2B5EF4-FFF2-40B4-BE49-F238E27FC236}">
                  <a16:creationId xmlns:a16="http://schemas.microsoft.com/office/drawing/2014/main" id="{3A2FDF21-EEBA-4BF5-B825-4B011E7D2E18}"/>
                </a:ext>
              </a:extLst>
            </p:cNvPr>
            <p:cNvSpPr/>
            <p:nvPr/>
          </p:nvSpPr>
          <p:spPr>
            <a:xfrm>
              <a:off x="3400299" y="1490055"/>
              <a:ext cx="1512168" cy="1512168"/>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Index.html</a:t>
              </a:r>
            </a:p>
          </p:txBody>
        </p:sp>
        <p:sp>
          <p:nvSpPr>
            <p:cNvPr id="7" name="Rectangle 6">
              <a:extLst>
                <a:ext uri="{FF2B5EF4-FFF2-40B4-BE49-F238E27FC236}">
                  <a16:creationId xmlns:a16="http://schemas.microsoft.com/office/drawing/2014/main" id="{188AF0D6-D085-4BF7-BC56-1E8DDFB3A8F2}"/>
                </a:ext>
              </a:extLst>
            </p:cNvPr>
            <p:cNvSpPr/>
            <p:nvPr/>
          </p:nvSpPr>
          <p:spPr>
            <a:xfrm>
              <a:off x="5920579" y="1562064"/>
              <a:ext cx="1584176"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9" name="Rectangle 8">
              <a:extLst>
                <a:ext uri="{FF2B5EF4-FFF2-40B4-BE49-F238E27FC236}">
                  <a16:creationId xmlns:a16="http://schemas.microsoft.com/office/drawing/2014/main" id="{ACB30757-244E-4D82-9D8F-12BF0FAEDABD}"/>
                </a:ext>
              </a:extLst>
            </p:cNvPr>
            <p:cNvSpPr/>
            <p:nvPr/>
          </p:nvSpPr>
          <p:spPr>
            <a:xfrm>
              <a:off x="5920579" y="2717303"/>
              <a:ext cx="1584176"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cxnSp>
          <p:nvCxnSpPr>
            <p:cNvPr id="10" name="Straight Connector 9">
              <a:extLst>
                <a:ext uri="{FF2B5EF4-FFF2-40B4-BE49-F238E27FC236}">
                  <a16:creationId xmlns:a16="http://schemas.microsoft.com/office/drawing/2014/main" id="{7385490E-56E0-4715-9638-DCAFFC9E512A}"/>
                </a:ext>
              </a:extLst>
            </p:cNvPr>
            <p:cNvCxnSpPr>
              <a:stCxn id="7" idx="2"/>
              <a:endCxn id="9" idx="0"/>
            </p:cNvCxnSpPr>
            <p:nvPr/>
          </p:nvCxnSpPr>
          <p:spPr>
            <a:xfrm>
              <a:off x="6712667" y="2426160"/>
              <a:ext cx="0" cy="291143"/>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0FB7E77-DB2A-4D5C-AD47-FC4D634F7021}"/>
                </a:ext>
              </a:extLst>
            </p:cNvPr>
            <p:cNvSpPr/>
            <p:nvPr/>
          </p:nvSpPr>
          <p:spPr>
            <a:xfrm flipH="1" flipV="1">
              <a:off x="6631542" y="2481160"/>
              <a:ext cx="188654" cy="181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FA62FF56-A5D4-4166-9251-FED94680D6B8}"/>
                </a:ext>
              </a:extLst>
            </p:cNvPr>
            <p:cNvSpPr/>
            <p:nvPr/>
          </p:nvSpPr>
          <p:spPr>
            <a:xfrm>
              <a:off x="5051924" y="1892299"/>
              <a:ext cx="72008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6B49E1B0-4D0F-48A9-A8AC-DD13EEDDFD45}"/>
              </a:ext>
            </a:extLst>
          </p:cNvPr>
          <p:cNvGrpSpPr/>
          <p:nvPr/>
        </p:nvGrpSpPr>
        <p:grpSpPr>
          <a:xfrm>
            <a:off x="104771" y="3660956"/>
            <a:ext cx="11719690" cy="2831099"/>
            <a:chOff x="-135404" y="3156328"/>
            <a:chExt cx="12134210" cy="2972610"/>
          </a:xfrm>
        </p:grpSpPr>
        <p:sp>
          <p:nvSpPr>
            <p:cNvPr id="40" name="Rectangle 39">
              <a:extLst>
                <a:ext uri="{FF2B5EF4-FFF2-40B4-BE49-F238E27FC236}">
                  <a16:creationId xmlns:a16="http://schemas.microsoft.com/office/drawing/2014/main" id="{6DE68CD8-1E9D-4109-8AA5-12C9284E4551}"/>
                </a:ext>
              </a:extLst>
            </p:cNvPr>
            <p:cNvSpPr/>
            <p:nvPr/>
          </p:nvSpPr>
          <p:spPr>
            <a:xfrm>
              <a:off x="1917686" y="3977507"/>
              <a:ext cx="2016224" cy="72008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Component.js</a:t>
              </a:r>
            </a:p>
          </p:txBody>
        </p:sp>
        <p:sp>
          <p:nvSpPr>
            <p:cNvPr id="41" name="Scroll: Vertical 40">
              <a:extLst>
                <a:ext uri="{FF2B5EF4-FFF2-40B4-BE49-F238E27FC236}">
                  <a16:creationId xmlns:a16="http://schemas.microsoft.com/office/drawing/2014/main" id="{D265E9E4-902A-47DA-997F-6D3F83DB10CD}"/>
                </a:ext>
              </a:extLst>
            </p:cNvPr>
            <p:cNvSpPr/>
            <p:nvPr/>
          </p:nvSpPr>
          <p:spPr>
            <a:xfrm>
              <a:off x="-135404" y="3610051"/>
              <a:ext cx="1512168" cy="1512168"/>
            </a:xfrm>
            <a:prstGeom prst="verticalScroll">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Index.html</a:t>
              </a:r>
            </a:p>
          </p:txBody>
        </p:sp>
        <p:sp>
          <p:nvSpPr>
            <p:cNvPr id="42" name="Arrow: Right 41">
              <a:extLst>
                <a:ext uri="{FF2B5EF4-FFF2-40B4-BE49-F238E27FC236}">
                  <a16:creationId xmlns:a16="http://schemas.microsoft.com/office/drawing/2014/main" id="{6F33C465-1208-4F29-ADDF-BA6E4C530937}"/>
                </a:ext>
              </a:extLst>
            </p:cNvPr>
            <p:cNvSpPr/>
            <p:nvPr/>
          </p:nvSpPr>
          <p:spPr>
            <a:xfrm>
              <a:off x="1232748" y="4119049"/>
              <a:ext cx="648072" cy="523084"/>
            </a:xfrm>
            <a:prstGeom prst="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B3A1D0EE-1EF5-4736-850F-0D0FB8819DA9}"/>
                </a:ext>
              </a:extLst>
            </p:cNvPr>
            <p:cNvSpPr txBox="1"/>
            <p:nvPr/>
          </p:nvSpPr>
          <p:spPr>
            <a:xfrm>
              <a:off x="205979" y="3156328"/>
              <a:ext cx="1170784" cy="484741"/>
            </a:xfrm>
            <a:prstGeom prst="rect">
              <a:avLst/>
            </a:prstGeom>
            <a:noFill/>
          </p:spPr>
          <p:txBody>
            <a:bodyPr wrap="square" rtlCol="0">
              <a:spAutoFit/>
            </a:bodyPr>
            <a:lstStyle/>
            <a:p>
              <a:pPr defTabSz="1218987"/>
              <a:r>
                <a:rPr lang="en-US" dirty="0">
                  <a:solidFill>
                    <a:prstClr val="black"/>
                  </a:solidFill>
                  <a:latin typeface="Segoe UI"/>
                </a:rPr>
                <a:t>Dev</a:t>
              </a:r>
              <a:r>
                <a:rPr lang="en-US" sz="2400" dirty="0">
                  <a:solidFill>
                    <a:prstClr val="black"/>
                  </a:solidFill>
                  <a:latin typeface="Segoe UI"/>
                </a:rPr>
                <a:t>.</a:t>
              </a:r>
            </a:p>
          </p:txBody>
        </p:sp>
        <p:sp>
          <p:nvSpPr>
            <p:cNvPr id="44" name="Rectangle: Rounded Corners 43">
              <a:extLst>
                <a:ext uri="{FF2B5EF4-FFF2-40B4-BE49-F238E27FC236}">
                  <a16:creationId xmlns:a16="http://schemas.microsoft.com/office/drawing/2014/main" id="{47C1C53C-E43C-4008-9C4C-DAB18EB14736}"/>
                </a:ext>
              </a:extLst>
            </p:cNvPr>
            <p:cNvSpPr/>
            <p:nvPr/>
          </p:nvSpPr>
          <p:spPr>
            <a:xfrm>
              <a:off x="2025698" y="5187187"/>
              <a:ext cx="1800200" cy="504056"/>
            </a:xfrm>
            <a:prstGeom prst="round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manifest.json</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App descriptor</a:t>
              </a:r>
            </a:p>
          </p:txBody>
        </p:sp>
        <p:cxnSp>
          <p:nvCxnSpPr>
            <p:cNvPr id="45" name="Straight Connector 44">
              <a:extLst>
                <a:ext uri="{FF2B5EF4-FFF2-40B4-BE49-F238E27FC236}">
                  <a16:creationId xmlns:a16="http://schemas.microsoft.com/office/drawing/2014/main" id="{5FD810AF-E128-44F3-8FB9-E7FDC0452439}"/>
                </a:ext>
              </a:extLst>
            </p:cNvPr>
            <p:cNvCxnSpPr>
              <a:cxnSpLocks/>
              <a:stCxn id="40" idx="2"/>
              <a:endCxn id="44" idx="0"/>
            </p:cNvCxnSpPr>
            <p:nvPr/>
          </p:nvCxnSpPr>
          <p:spPr>
            <a:xfrm>
              <a:off x="2925798" y="4697588"/>
              <a:ext cx="0" cy="489599"/>
            </a:xfrm>
            <a:prstGeom prst="line">
              <a:avLst/>
            </a:prstGeom>
            <a:noFill/>
            <a:ln w="9525" cap="flat" cmpd="sng" algn="ctr">
              <a:solidFill>
                <a:srgbClr val="262767">
                  <a:shade val="95000"/>
                  <a:satMod val="105000"/>
                </a:srgbClr>
              </a:solidFill>
              <a:prstDash val="solid"/>
            </a:ln>
            <a:effectLst/>
          </p:spPr>
        </p:cxnSp>
        <p:sp>
          <p:nvSpPr>
            <p:cNvPr id="46" name="Rectangle 45">
              <a:extLst>
                <a:ext uri="{FF2B5EF4-FFF2-40B4-BE49-F238E27FC236}">
                  <a16:creationId xmlns:a16="http://schemas.microsoft.com/office/drawing/2014/main" id="{563590FA-0C72-4698-B2D4-C12F1433EBC5}"/>
                </a:ext>
              </a:extLst>
            </p:cNvPr>
            <p:cNvSpPr/>
            <p:nvPr/>
          </p:nvSpPr>
          <p:spPr>
            <a:xfrm>
              <a:off x="4726260" y="3573016"/>
              <a:ext cx="2232248" cy="1490620"/>
            </a:xfrm>
            <a:prstGeom prst="rect">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a:ea typeface="+mn-ea"/>
                  <a:cs typeface="+mn-cs"/>
                </a:rPr>
                <a:t>Root View</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App.view.xml</a:t>
              </a: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cxnSp>
          <p:nvCxnSpPr>
            <p:cNvPr id="47" name="Straight Arrow Connector 46">
              <a:extLst>
                <a:ext uri="{FF2B5EF4-FFF2-40B4-BE49-F238E27FC236}">
                  <a16:creationId xmlns:a16="http://schemas.microsoft.com/office/drawing/2014/main" id="{77DF3EFF-B744-4E4C-9C48-C480CF44F411}"/>
                </a:ext>
              </a:extLst>
            </p:cNvPr>
            <p:cNvCxnSpPr>
              <a:cxnSpLocks/>
              <a:stCxn id="40" idx="3"/>
              <a:endCxn id="46" idx="1"/>
            </p:cNvCxnSpPr>
            <p:nvPr/>
          </p:nvCxnSpPr>
          <p:spPr>
            <a:xfrm flipV="1">
              <a:off x="3933910" y="4318326"/>
              <a:ext cx="792350" cy="19222"/>
            </a:xfrm>
            <a:prstGeom prst="straightConnector1">
              <a:avLst/>
            </a:prstGeom>
            <a:noFill/>
            <a:ln w="9525" cap="flat" cmpd="sng" algn="ctr">
              <a:solidFill>
                <a:srgbClr val="262767">
                  <a:shade val="95000"/>
                  <a:satMod val="105000"/>
                </a:srgbClr>
              </a:solidFill>
              <a:prstDash val="solid"/>
              <a:tailEnd type="triangle"/>
            </a:ln>
            <a:effectLst/>
          </p:spPr>
        </p:cxnSp>
        <p:sp>
          <p:nvSpPr>
            <p:cNvPr id="48" name="Rectangle 47">
              <a:extLst>
                <a:ext uri="{FF2B5EF4-FFF2-40B4-BE49-F238E27FC236}">
                  <a16:creationId xmlns:a16="http://schemas.microsoft.com/office/drawing/2014/main" id="{38EAA048-7760-434B-98DA-49806EE00946}"/>
                </a:ext>
              </a:extLst>
            </p:cNvPr>
            <p:cNvSpPr/>
            <p:nvPr/>
          </p:nvSpPr>
          <p:spPr>
            <a:xfrm>
              <a:off x="5050296" y="5408858"/>
              <a:ext cx="1584176" cy="720080"/>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App.controller.js</a:t>
              </a:r>
            </a:p>
          </p:txBody>
        </p:sp>
        <p:cxnSp>
          <p:nvCxnSpPr>
            <p:cNvPr id="49" name="Straight Connector 48">
              <a:extLst>
                <a:ext uri="{FF2B5EF4-FFF2-40B4-BE49-F238E27FC236}">
                  <a16:creationId xmlns:a16="http://schemas.microsoft.com/office/drawing/2014/main" id="{66BBD192-4B89-4A5B-A01B-F849D19AFDF7}"/>
                </a:ext>
              </a:extLst>
            </p:cNvPr>
            <p:cNvCxnSpPr>
              <a:cxnSpLocks/>
              <a:stCxn id="46" idx="2"/>
              <a:endCxn id="48" idx="0"/>
            </p:cNvCxnSpPr>
            <p:nvPr/>
          </p:nvCxnSpPr>
          <p:spPr>
            <a:xfrm>
              <a:off x="5842384" y="5063636"/>
              <a:ext cx="0" cy="345222"/>
            </a:xfrm>
            <a:prstGeom prst="line">
              <a:avLst/>
            </a:prstGeom>
            <a:noFill/>
            <a:ln w="9525" cap="flat" cmpd="sng" algn="ctr">
              <a:solidFill>
                <a:srgbClr val="262767">
                  <a:shade val="95000"/>
                  <a:satMod val="105000"/>
                </a:srgbClr>
              </a:solidFill>
              <a:prstDash val="solid"/>
            </a:ln>
            <a:effectLst/>
          </p:spPr>
        </p:cxnSp>
        <p:sp>
          <p:nvSpPr>
            <p:cNvPr id="50" name="Rectangle 49">
              <a:extLst>
                <a:ext uri="{FF2B5EF4-FFF2-40B4-BE49-F238E27FC236}">
                  <a16:creationId xmlns:a16="http://schemas.microsoft.com/office/drawing/2014/main" id="{A1A62778-5462-453C-87AA-82C753D47F45}"/>
                </a:ext>
              </a:extLst>
            </p:cNvPr>
            <p:cNvSpPr/>
            <p:nvPr/>
          </p:nvSpPr>
          <p:spPr>
            <a:xfrm>
              <a:off x="4834010" y="4200272"/>
              <a:ext cx="2052228" cy="722864"/>
            </a:xfrm>
            <a:prstGeom prst="rect">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Container</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App (pages)</a:t>
              </a:r>
            </a:p>
          </p:txBody>
        </p:sp>
        <p:grpSp>
          <p:nvGrpSpPr>
            <p:cNvPr id="51" name="Group 50">
              <a:extLst>
                <a:ext uri="{FF2B5EF4-FFF2-40B4-BE49-F238E27FC236}">
                  <a16:creationId xmlns:a16="http://schemas.microsoft.com/office/drawing/2014/main" id="{5F8F8310-33A0-46A4-B149-0202FA1CC6F4}"/>
                </a:ext>
              </a:extLst>
            </p:cNvPr>
            <p:cNvGrpSpPr/>
            <p:nvPr/>
          </p:nvGrpSpPr>
          <p:grpSpPr>
            <a:xfrm>
              <a:off x="8254652" y="4033857"/>
              <a:ext cx="3744154" cy="523908"/>
              <a:chOff x="8254652" y="4033857"/>
              <a:chExt cx="3744154" cy="523908"/>
            </a:xfrm>
          </p:grpSpPr>
          <p:sp>
            <p:nvSpPr>
              <p:cNvPr id="52" name="Rectangle 51">
                <a:extLst>
                  <a:ext uri="{FF2B5EF4-FFF2-40B4-BE49-F238E27FC236}">
                    <a16:creationId xmlns:a16="http://schemas.microsoft.com/office/drawing/2014/main" id="{9C5B6FAB-1B0B-466B-BE2A-E86628E177AD}"/>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1</a:t>
                </a:r>
              </a:p>
            </p:txBody>
          </p:sp>
          <p:sp>
            <p:nvSpPr>
              <p:cNvPr id="53" name="Rectangle 52">
                <a:extLst>
                  <a:ext uri="{FF2B5EF4-FFF2-40B4-BE49-F238E27FC236}">
                    <a16:creationId xmlns:a16="http://schemas.microsoft.com/office/drawing/2014/main" id="{B9935830-31B6-42D1-9A8A-6AC331FC8769}"/>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1</a:t>
                </a:r>
              </a:p>
            </p:txBody>
          </p:sp>
          <p:cxnSp>
            <p:nvCxnSpPr>
              <p:cNvPr id="54" name="Straight Connector 53">
                <a:extLst>
                  <a:ext uri="{FF2B5EF4-FFF2-40B4-BE49-F238E27FC236}">
                    <a16:creationId xmlns:a16="http://schemas.microsoft.com/office/drawing/2014/main" id="{DAF3C569-A1B3-455D-9A83-1B4E5142D6ED}"/>
                  </a:ext>
                </a:extLst>
              </p:cNvPr>
              <p:cNvCxnSpPr>
                <a:cxnSpLocks/>
                <a:stCxn id="52" idx="3"/>
                <a:endCxn id="53"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55" name="Oval 54">
                <a:extLst>
                  <a:ext uri="{FF2B5EF4-FFF2-40B4-BE49-F238E27FC236}">
                    <a16:creationId xmlns:a16="http://schemas.microsoft.com/office/drawing/2014/main" id="{CDCAF219-242F-492F-B5A4-7A7FA89B470F}"/>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F1B817A4-237F-499D-955D-4E9DC292C2DD}"/>
                </a:ext>
              </a:extLst>
            </p:cNvPr>
            <p:cNvGrpSpPr/>
            <p:nvPr/>
          </p:nvGrpSpPr>
          <p:grpSpPr>
            <a:xfrm>
              <a:off x="8254652" y="4721477"/>
              <a:ext cx="3744154" cy="523908"/>
              <a:chOff x="8254652" y="4033857"/>
              <a:chExt cx="3744154" cy="523908"/>
            </a:xfrm>
          </p:grpSpPr>
          <p:sp>
            <p:nvSpPr>
              <p:cNvPr id="57" name="Rectangle 56">
                <a:extLst>
                  <a:ext uri="{FF2B5EF4-FFF2-40B4-BE49-F238E27FC236}">
                    <a16:creationId xmlns:a16="http://schemas.microsoft.com/office/drawing/2014/main" id="{8658D58C-1B8C-4B11-BBF2-9B2384EC46B9}"/>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2</a:t>
                </a:r>
              </a:p>
            </p:txBody>
          </p:sp>
          <p:sp>
            <p:nvSpPr>
              <p:cNvPr id="58" name="Rectangle 57">
                <a:extLst>
                  <a:ext uri="{FF2B5EF4-FFF2-40B4-BE49-F238E27FC236}">
                    <a16:creationId xmlns:a16="http://schemas.microsoft.com/office/drawing/2014/main" id="{AF388582-64E8-4CCB-895F-99E32B36005F}"/>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2</a:t>
                </a:r>
              </a:p>
            </p:txBody>
          </p:sp>
          <p:cxnSp>
            <p:nvCxnSpPr>
              <p:cNvPr id="59" name="Straight Connector 58">
                <a:extLst>
                  <a:ext uri="{FF2B5EF4-FFF2-40B4-BE49-F238E27FC236}">
                    <a16:creationId xmlns:a16="http://schemas.microsoft.com/office/drawing/2014/main" id="{AE618394-3653-4DCD-A782-2397739AE6BF}"/>
                  </a:ext>
                </a:extLst>
              </p:cNvPr>
              <p:cNvCxnSpPr>
                <a:cxnSpLocks/>
                <a:stCxn id="57" idx="3"/>
                <a:endCxn id="58"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60" name="Oval 59">
                <a:extLst>
                  <a:ext uri="{FF2B5EF4-FFF2-40B4-BE49-F238E27FC236}">
                    <a16:creationId xmlns:a16="http://schemas.microsoft.com/office/drawing/2014/main" id="{E07170B5-D069-4AF8-8C95-1DE38C57931D}"/>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sp>
          <p:nvSpPr>
            <p:cNvPr id="61" name="Arrow: Left 60">
              <a:extLst>
                <a:ext uri="{FF2B5EF4-FFF2-40B4-BE49-F238E27FC236}">
                  <a16:creationId xmlns:a16="http://schemas.microsoft.com/office/drawing/2014/main" id="{C58962EE-0E23-46F2-AC97-1E13A8569797}"/>
                </a:ext>
              </a:extLst>
            </p:cNvPr>
            <p:cNvSpPr/>
            <p:nvPr/>
          </p:nvSpPr>
          <p:spPr>
            <a:xfrm>
              <a:off x="6864837" y="4235618"/>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sp>
          <p:nvSpPr>
            <p:cNvPr id="62" name="Arrow: Left 61">
              <a:extLst>
                <a:ext uri="{FF2B5EF4-FFF2-40B4-BE49-F238E27FC236}">
                  <a16:creationId xmlns:a16="http://schemas.microsoft.com/office/drawing/2014/main" id="{2586CA10-8BE2-4198-8382-2A6AC6FAC12D}"/>
                </a:ext>
              </a:extLst>
            </p:cNvPr>
            <p:cNvSpPr/>
            <p:nvPr/>
          </p:nvSpPr>
          <p:spPr>
            <a:xfrm>
              <a:off x="6864837" y="4688054"/>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4" name="TextBox 13">
            <a:extLst>
              <a:ext uri="{FF2B5EF4-FFF2-40B4-BE49-F238E27FC236}">
                <a16:creationId xmlns:a16="http://schemas.microsoft.com/office/drawing/2014/main" id="{F051E729-5357-4CE2-BC5D-19B88461289A}"/>
              </a:ext>
            </a:extLst>
          </p:cNvPr>
          <p:cNvSpPr txBox="1"/>
          <p:nvPr/>
        </p:nvSpPr>
        <p:spPr>
          <a:xfrm>
            <a:off x="261764" y="3029136"/>
            <a:ext cx="3127479" cy="369332"/>
          </a:xfrm>
          <a:prstGeom prst="rect">
            <a:avLst/>
          </a:prstGeom>
          <a:noFill/>
        </p:spPr>
        <p:txBody>
          <a:bodyPr wrap="square" rtlCol="0">
            <a:spAutoFit/>
          </a:bodyPr>
          <a:lstStyle/>
          <a:p>
            <a:r>
              <a:rPr lang="en-US" b="1" dirty="0"/>
              <a:t>Structure of Fiori Application</a:t>
            </a:r>
          </a:p>
        </p:txBody>
      </p:sp>
      <p:sp>
        <p:nvSpPr>
          <p:cNvPr id="63" name="TextBox 62">
            <a:extLst>
              <a:ext uri="{FF2B5EF4-FFF2-40B4-BE49-F238E27FC236}">
                <a16:creationId xmlns:a16="http://schemas.microsoft.com/office/drawing/2014/main" id="{2188972F-7D88-4136-BD86-96C836355C66}"/>
              </a:ext>
            </a:extLst>
          </p:cNvPr>
          <p:cNvSpPr txBox="1"/>
          <p:nvPr/>
        </p:nvSpPr>
        <p:spPr>
          <a:xfrm>
            <a:off x="1499298" y="6328615"/>
            <a:ext cx="3124200" cy="369332"/>
          </a:xfrm>
          <a:prstGeom prst="rect">
            <a:avLst/>
          </a:prstGeom>
          <a:noFill/>
        </p:spPr>
        <p:txBody>
          <a:bodyPr wrap="square" rtlCol="0">
            <a:spAutoFit/>
          </a:bodyPr>
          <a:lstStyle/>
          <a:p>
            <a:r>
              <a:rPr lang="en-US" dirty="0"/>
              <a:t>Component.js is starting point</a:t>
            </a:r>
          </a:p>
        </p:txBody>
      </p:sp>
      <p:sp>
        <p:nvSpPr>
          <p:cNvPr id="64" name="Rectangle 63">
            <a:extLst>
              <a:ext uri="{FF2B5EF4-FFF2-40B4-BE49-F238E27FC236}">
                <a16:creationId xmlns:a16="http://schemas.microsoft.com/office/drawing/2014/main" id="{A4326914-1EB3-4A21-AB0B-D98429BBF485}"/>
              </a:ext>
            </a:extLst>
          </p:cNvPr>
          <p:cNvSpPr/>
          <p:nvPr/>
        </p:nvSpPr>
        <p:spPr>
          <a:xfrm>
            <a:off x="1956498" y="3611273"/>
            <a:ext cx="2209800"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rgbClr val="FF0000"/>
                </a:solidFill>
              </a:rPr>
              <a:t>sap/ui/core/UIComponent</a:t>
            </a:r>
          </a:p>
        </p:txBody>
      </p:sp>
      <p:cxnSp>
        <p:nvCxnSpPr>
          <p:cNvPr id="66" name="Straight Arrow Connector 65">
            <a:extLst>
              <a:ext uri="{FF2B5EF4-FFF2-40B4-BE49-F238E27FC236}">
                <a16:creationId xmlns:a16="http://schemas.microsoft.com/office/drawing/2014/main" id="{40D09286-E6B9-4A85-ADF8-89EE33A1F130}"/>
              </a:ext>
            </a:extLst>
          </p:cNvPr>
          <p:cNvCxnSpPr>
            <a:cxnSpLocks/>
            <a:stCxn id="40" idx="0"/>
            <a:endCxn id="64" idx="2"/>
          </p:cNvCxnSpPr>
          <p:nvPr/>
        </p:nvCxnSpPr>
        <p:spPr>
          <a:xfrm flipH="1" flipV="1">
            <a:off x="3061398" y="4068473"/>
            <a:ext cx="1" cy="374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EE3D813-A433-4890-BC72-56AE207B8FFE}"/>
              </a:ext>
            </a:extLst>
          </p:cNvPr>
          <p:cNvSpPr/>
          <p:nvPr/>
        </p:nvSpPr>
        <p:spPr>
          <a:xfrm>
            <a:off x="8028983" y="5834889"/>
            <a:ext cx="1321415" cy="68580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BaseController</a:t>
            </a:r>
          </a:p>
        </p:txBody>
      </p:sp>
      <p:cxnSp>
        <p:nvCxnSpPr>
          <p:cNvPr id="71" name="Straight Connector 70">
            <a:extLst>
              <a:ext uri="{FF2B5EF4-FFF2-40B4-BE49-F238E27FC236}">
                <a16:creationId xmlns:a16="http://schemas.microsoft.com/office/drawing/2014/main" id="{EA59B1D0-A81D-43A1-9D15-5E3EF51A1F16}"/>
              </a:ext>
            </a:extLst>
          </p:cNvPr>
          <p:cNvCxnSpPr>
            <a:cxnSpLocks/>
            <a:stCxn id="48" idx="3"/>
            <a:endCxn id="69" idx="1"/>
          </p:cNvCxnSpPr>
          <p:nvPr/>
        </p:nvCxnSpPr>
        <p:spPr>
          <a:xfrm>
            <a:off x="6643380" y="6149155"/>
            <a:ext cx="1385603" cy="28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5201D766-E87C-486D-820C-048F1F021165}"/>
              </a:ext>
            </a:extLst>
          </p:cNvPr>
          <p:cNvCxnSpPr>
            <a:cxnSpLocks/>
            <a:stCxn id="69" idx="3"/>
            <a:endCxn id="58" idx="2"/>
          </p:cNvCxnSpPr>
          <p:nvPr/>
        </p:nvCxnSpPr>
        <p:spPr>
          <a:xfrm flipV="1">
            <a:off x="9350398" y="5649778"/>
            <a:ext cx="1709034" cy="52801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18B2079A-1984-4264-AABE-37E9296FA5B6}"/>
              </a:ext>
            </a:extLst>
          </p:cNvPr>
          <p:cNvCxnSpPr>
            <a:cxnSpLocks/>
            <a:stCxn id="69" idx="3"/>
            <a:endCxn id="53" idx="3"/>
          </p:cNvCxnSpPr>
          <p:nvPr/>
        </p:nvCxnSpPr>
        <p:spPr>
          <a:xfrm flipV="1">
            <a:off x="9350398" y="4745801"/>
            <a:ext cx="2474063" cy="1431989"/>
          </a:xfrm>
          <a:prstGeom prst="bentConnector3">
            <a:avLst>
              <a:gd name="adj1" fmla="val 10924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8324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Component.js File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pPr marL="285750" indent="-285750" algn="just">
              <a:lnSpc>
                <a:spcPct val="100000"/>
              </a:lnSpc>
              <a:spcBef>
                <a:spcPts val="0"/>
              </a:spcBef>
              <a:buFont typeface="Wingdings" panose="05000000000000000000" pitchFamily="2" charset="2"/>
              <a:buChar char="§"/>
            </a:pPr>
            <a:r>
              <a:rPr lang="en-US" sz="1800" dirty="0">
                <a:solidFill>
                  <a:schemeClr val="tx1">
                    <a:lumMod val="95000"/>
                    <a:lumOff val="5000"/>
                  </a:schemeClr>
                </a:solidFill>
                <a:latin typeface="Calibri (Body)"/>
              </a:rPr>
              <a:t>Component.js the starting point of all Fiori applications, it is used by Fiori Launchpad to kick-start our app. If an app has Component.js inside, it called </a:t>
            </a:r>
            <a:r>
              <a:rPr lang="en-US" sz="1800" b="1" dirty="0">
                <a:solidFill>
                  <a:schemeClr val="tx1">
                    <a:lumMod val="95000"/>
                    <a:lumOff val="5000"/>
                  </a:schemeClr>
                </a:solidFill>
                <a:latin typeface="Calibri (Body)"/>
              </a:rPr>
              <a:t>Fiori like app.</a:t>
            </a:r>
          </a:p>
          <a:p>
            <a:pPr marL="285750" indent="-285750" algn="just">
              <a:lnSpc>
                <a:spcPct val="100000"/>
              </a:lnSpc>
              <a:spcBef>
                <a:spcPts val="0"/>
              </a:spcBef>
              <a:buFont typeface="Wingdings" panose="05000000000000000000" pitchFamily="2" charset="2"/>
              <a:buChar char="§"/>
            </a:pPr>
            <a:r>
              <a:rPr lang="en-US" sz="1800" dirty="0"/>
              <a:t>We will decouple everything from index.html to avoid user starring app w/o launchpad because of security rick of user opening app direct from index file.</a:t>
            </a:r>
            <a:r>
              <a:rPr lang="en-US" sz="1800" dirty="0">
                <a:solidFill>
                  <a:schemeClr val="tx1">
                    <a:lumMod val="95000"/>
                    <a:lumOff val="5000"/>
                  </a:schemeClr>
                </a:solidFill>
                <a:latin typeface="Calibri (Body)"/>
                <a:cs typeface="Arial" panose="020B0604020202020204" pitchFamily="34" charset="0"/>
              </a:rPr>
              <a:t>   </a:t>
            </a: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It is the wrapper of all the functionality. </a:t>
            </a:r>
          </a:p>
          <a:p>
            <a:pPr marL="742950" lvl="1" indent="-285750" algn="just">
              <a:buFont typeface="Wingdings" panose="05000000000000000000" pitchFamily="2" charset="2"/>
              <a:buChar char="§"/>
            </a:pPr>
            <a:r>
              <a:rPr lang="en-US" dirty="0"/>
              <a:t>The name of the file must be, must be </a:t>
            </a:r>
            <a:r>
              <a:rPr lang="en-US" b="1" dirty="0"/>
              <a:t>Component.js</a:t>
            </a:r>
          </a:p>
          <a:p>
            <a:pPr marL="742950" lvl="1" indent="-285750" algn="just">
              <a:buFont typeface="Wingdings" panose="05000000000000000000" pitchFamily="2" charset="2"/>
              <a:buChar char="§"/>
            </a:pPr>
            <a:r>
              <a:rPr lang="en-US" dirty="0"/>
              <a:t>It should ideally be created inside the webapp folder</a:t>
            </a:r>
          </a:p>
          <a:p>
            <a:pPr marL="742950" lvl="1" indent="-285750" algn="just">
              <a:buFont typeface="Wingdings" panose="05000000000000000000" pitchFamily="2" charset="2"/>
              <a:buChar char="§"/>
            </a:pPr>
            <a:r>
              <a:rPr lang="en-US" dirty="0"/>
              <a:t>If our app does not have Component.js, we will not be able to integrate our app with launchpad</a:t>
            </a:r>
            <a:endParaRPr lang="en-US" dirty="0">
              <a:solidFill>
                <a:schemeClr val="tx1">
                  <a:lumMod val="95000"/>
                  <a:lumOff val="5000"/>
                </a:schemeClr>
              </a:solidFill>
              <a:latin typeface="Calibri (Body)"/>
            </a:endParaRP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It is a class which inherits from sap/ui/core/UIComponent standard class. We inherit to reuse the functionality offered by SAP like routing.</a:t>
            </a: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When app starts, UI5 framework will scan your project’s base directory to check if it has a file with exact name </a:t>
            </a:r>
            <a:r>
              <a:rPr lang="en-US" b="1" dirty="0">
                <a:solidFill>
                  <a:schemeClr val="tx1">
                    <a:lumMod val="95000"/>
                    <a:lumOff val="5000"/>
                  </a:schemeClr>
                </a:solidFill>
                <a:latin typeface="Calibri (Body)"/>
              </a:rPr>
              <a:t>Component.js</a:t>
            </a:r>
          </a:p>
          <a:p>
            <a:pPr marL="742950" lvl="1" indent="-285750" algn="just">
              <a:buFont typeface="Wingdings" panose="05000000000000000000" pitchFamily="2" charset="2"/>
              <a:buChar char="§"/>
            </a:pPr>
            <a:r>
              <a:rPr lang="en-US" b="0" i="0" dirty="0">
                <a:solidFill>
                  <a:schemeClr val="tx1">
                    <a:lumMod val="95000"/>
                    <a:lumOff val="5000"/>
                  </a:schemeClr>
                </a:solidFill>
                <a:effectLst/>
                <a:latin typeface="Calibri (Body)"/>
              </a:rPr>
              <a:t>The component file calls the manifest file, and we keep all app level configuration inside the manifest file.</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97450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our first Fiori Like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311"/>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t>Create a new folder named </a:t>
            </a:r>
            <a:r>
              <a:rPr lang="en-US" b="1" dirty="0">
                <a:solidFill>
                  <a:schemeClr val="accent6"/>
                </a:solidFill>
              </a:rPr>
              <a:t>fiorilikeapp</a:t>
            </a:r>
            <a:r>
              <a:rPr lang="en-US" dirty="0"/>
              <a:t> in our projects directory, using the command </a:t>
            </a:r>
            <a:r>
              <a:rPr lang="en-US" i="1" dirty="0">
                <a:solidFill>
                  <a:schemeClr val="accent6"/>
                </a:solidFill>
              </a:rPr>
              <a:t>mkdir fiorilikeapp.</a:t>
            </a:r>
          </a:p>
          <a:p>
            <a:pPr marL="285750" indent="-285750" algn="just">
              <a:buFont typeface="Wingdings" panose="05000000000000000000" pitchFamily="2" charset="2"/>
              <a:buChar char="§"/>
            </a:pPr>
            <a:r>
              <a:rPr lang="en-US" dirty="0"/>
              <a:t>Now navigate to the newly created folder using the command </a:t>
            </a:r>
            <a:r>
              <a:rPr lang="en-US" b="1" dirty="0">
                <a:solidFill>
                  <a:schemeClr val="accent6"/>
                </a:solidFill>
              </a:rPr>
              <a:t>cd fiorilikeapp</a:t>
            </a:r>
            <a:r>
              <a:rPr lang="en-US" dirty="0"/>
              <a:t>, and then create a webapp folder inside this newly created folder using the command </a:t>
            </a:r>
            <a:r>
              <a:rPr lang="en-US" b="1" dirty="0">
                <a:solidFill>
                  <a:schemeClr val="accent6"/>
                </a:solidFill>
              </a:rPr>
              <a:t>mkdir webapp</a:t>
            </a:r>
            <a:r>
              <a:rPr lang="en-US" b="1" dirty="0"/>
              <a:t>. </a:t>
            </a:r>
            <a:r>
              <a:rPr lang="en-US" dirty="0"/>
              <a:t>Then move inside this folder using command </a:t>
            </a:r>
            <a:r>
              <a:rPr lang="en-US" dirty="0">
                <a:solidFill>
                  <a:schemeClr val="accent6"/>
                </a:solidFill>
              </a:rPr>
              <a:t>cd webapp</a:t>
            </a:r>
            <a:r>
              <a:rPr lang="en-US" dirty="0"/>
              <a:t>.</a:t>
            </a:r>
          </a:p>
          <a:p>
            <a:pPr marL="285750" indent="-285750" algn="just">
              <a:buFont typeface="Wingdings" panose="05000000000000000000" pitchFamily="2" charset="2"/>
              <a:buChar char="§"/>
            </a:pPr>
            <a:r>
              <a:rPr lang="en-US" dirty="0"/>
              <a:t>Now create two files in the webapp folder using the commands </a:t>
            </a:r>
            <a:r>
              <a:rPr lang="en-US" dirty="0">
                <a:solidFill>
                  <a:schemeClr val="accent6"/>
                </a:solidFill>
              </a:rPr>
              <a:t>touch index.html </a:t>
            </a:r>
            <a:r>
              <a:rPr lang="en-US" dirty="0"/>
              <a:t>and </a:t>
            </a:r>
            <a:r>
              <a:rPr lang="en-US" dirty="0">
                <a:solidFill>
                  <a:schemeClr val="accent6"/>
                </a:solidFill>
              </a:rPr>
              <a:t>touch Component.js</a:t>
            </a:r>
          </a:p>
          <a:p>
            <a:pPr marL="285750" indent="-285750" algn="just">
              <a:buFont typeface="Wingdings" panose="05000000000000000000" pitchFamily="2" charset="2"/>
              <a:buChar char="§"/>
            </a:pPr>
            <a:r>
              <a:rPr lang="en-US" dirty="0"/>
              <a:t>After this create a </a:t>
            </a:r>
            <a:r>
              <a:rPr lang="en-US" dirty="0">
                <a:solidFill>
                  <a:schemeClr val="accent6"/>
                </a:solidFill>
              </a:rPr>
              <a:t>App view </a:t>
            </a:r>
            <a:r>
              <a:rPr lang="en-US" dirty="0"/>
              <a:t>and </a:t>
            </a:r>
            <a:r>
              <a:rPr lang="en-US" dirty="0">
                <a:solidFill>
                  <a:schemeClr val="accent6"/>
                </a:solidFill>
              </a:rPr>
              <a:t>App controller </a:t>
            </a:r>
            <a:r>
              <a:rPr lang="en-US" dirty="0"/>
              <a:t>in the respective </a:t>
            </a:r>
            <a:r>
              <a:rPr lang="en-US" dirty="0">
                <a:solidFill>
                  <a:schemeClr val="accent6"/>
                </a:solidFill>
              </a:rPr>
              <a:t>view folder </a:t>
            </a:r>
            <a:r>
              <a:rPr lang="en-US" dirty="0"/>
              <a:t>and </a:t>
            </a:r>
            <a:r>
              <a:rPr lang="en-US" dirty="0">
                <a:solidFill>
                  <a:schemeClr val="accent6"/>
                </a:solidFill>
              </a:rPr>
              <a:t>controller folder</a:t>
            </a:r>
            <a:r>
              <a:rPr lang="en-US" dirty="0"/>
              <a:t>.</a:t>
            </a:r>
          </a:p>
          <a:p>
            <a:pPr algn="just"/>
            <a:r>
              <a:rPr lang="en-US" dirty="0"/>
              <a:t>Once the files are created paste the code from below links. </a:t>
            </a:r>
          </a:p>
          <a:p>
            <a:pPr algn="just"/>
            <a:endParaRPr lang="en-US" dirty="0"/>
          </a:p>
          <a:p>
            <a:pPr algn="just"/>
            <a:r>
              <a:rPr lang="en-US" dirty="0"/>
              <a:t>Code links:</a:t>
            </a:r>
          </a:p>
          <a:p>
            <a:pPr marL="285750" indent="-285750" algn="just">
              <a:buFontTx/>
              <a:buChar char="-"/>
            </a:pPr>
            <a:r>
              <a:rPr lang="en-US" dirty="0"/>
              <a:t>index.html</a:t>
            </a:r>
          </a:p>
          <a:p>
            <a:pPr marL="285750" indent="-285750" algn="just">
              <a:buFontTx/>
              <a:buChar char="-"/>
            </a:pPr>
            <a:r>
              <a:rPr lang="en-US" dirty="0"/>
              <a:t>Component.js</a:t>
            </a:r>
          </a:p>
          <a:p>
            <a:pPr marL="285750" indent="-285750" algn="just">
              <a:buFontTx/>
              <a:buChar char="-"/>
            </a:pPr>
            <a:r>
              <a:rPr lang="en-US" dirty="0"/>
              <a:t>App.view.xml</a:t>
            </a:r>
          </a:p>
          <a:p>
            <a:pPr marL="285750" indent="-285750" algn="just">
              <a:buFontTx/>
              <a:buChar char="-"/>
            </a:pPr>
            <a:r>
              <a:rPr lang="en-US" dirty="0"/>
              <a:t>App.controller.js</a:t>
            </a:r>
          </a:p>
          <a:p>
            <a:pPr algn="just"/>
            <a:endParaRPr lang="en-US" dirty="0"/>
          </a:p>
          <a:p>
            <a:pPr algn="just"/>
            <a:r>
              <a:rPr lang="en-US" dirty="0"/>
              <a:t>Namespace naming convention: “</a:t>
            </a:r>
            <a:r>
              <a:rPr lang="en-US" b="1" dirty="0">
                <a:solidFill>
                  <a:schemeClr val="accent6"/>
                </a:solidFill>
              </a:rPr>
              <a:t>company.area.project</a:t>
            </a:r>
            <a:r>
              <a:rPr lang="en-US" dirty="0"/>
              <a:t>”</a:t>
            </a:r>
          </a:p>
          <a:p>
            <a:pPr algn="just"/>
            <a:r>
              <a:rPr lang="en-US" dirty="0"/>
              <a:t>Example: </a:t>
            </a:r>
          </a:p>
          <a:p>
            <a:pPr algn="just"/>
            <a:r>
              <a:rPr lang="en-US" dirty="0"/>
              <a:t>	</a:t>
            </a:r>
            <a:r>
              <a:rPr lang="en-US" dirty="0">
                <a:solidFill>
                  <a:schemeClr val="accent6"/>
                </a:solidFill>
              </a:rPr>
              <a:t>ibm.fin.ar</a:t>
            </a:r>
          </a:p>
          <a:p>
            <a:pPr algn="just"/>
            <a:r>
              <a:rPr lang="en-US" dirty="0">
                <a:solidFill>
                  <a:schemeClr val="accent6"/>
                </a:solidFill>
              </a:rPr>
              <a:t>	emc2.fin.ar</a:t>
            </a:r>
          </a:p>
          <a:p>
            <a:pPr algn="just"/>
            <a:r>
              <a:rPr lang="en-US" dirty="0">
                <a:solidFill>
                  <a:schemeClr val="accent6"/>
                </a:solidFill>
              </a:rPr>
              <a:t>	ibm.hr.payroll</a:t>
            </a:r>
          </a:p>
          <a:p>
            <a:pPr algn="just"/>
            <a:r>
              <a:rPr lang="en-US" dirty="0">
                <a:solidFill>
                  <a:schemeClr val="accent6"/>
                </a:solidFill>
              </a:rPr>
              <a:t>	ibm.fin.ap</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8">
            <a:extLst>
              <a:ext uri="{FF2B5EF4-FFF2-40B4-BE49-F238E27FC236}">
                <a16:creationId xmlns:a16="http://schemas.microsoft.com/office/drawing/2014/main" id="{A04F5667-C0E1-4DB5-BFAA-D490B14532FC}"/>
              </a:ext>
            </a:extLst>
          </p:cNvPr>
          <p:cNvPicPr>
            <a:picLocks noChangeAspect="1"/>
          </p:cNvPicPr>
          <p:nvPr/>
        </p:nvPicPr>
        <p:blipFill>
          <a:blip r:embed="rId3"/>
          <a:stretch>
            <a:fillRect/>
          </a:stretch>
        </p:blipFill>
        <p:spPr>
          <a:xfrm>
            <a:off x="8038681" y="2915736"/>
            <a:ext cx="3609023" cy="31631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22B0F00B-CF3C-47BD-87BC-7633281E3C1B}"/>
              </a:ext>
            </a:extLst>
          </p:cNvPr>
          <p:cNvPicPr>
            <a:picLocks noChangeAspect="1"/>
          </p:cNvPicPr>
          <p:nvPr/>
        </p:nvPicPr>
        <p:blipFill>
          <a:blip r:embed="rId4"/>
          <a:stretch>
            <a:fillRect/>
          </a:stretch>
        </p:blipFill>
        <p:spPr>
          <a:xfrm>
            <a:off x="5842585" y="2915736"/>
            <a:ext cx="1983587" cy="18471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626026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7</a:t>
            </a:r>
          </a:p>
        </p:txBody>
      </p:sp>
    </p:spTree>
    <p:extLst>
      <p:ext uri="{BB962C8B-B14F-4D97-AF65-F5344CB8AC3E}">
        <p14:creationId xmlns:p14="http://schemas.microsoft.com/office/powerpoint/2010/main" val="3991243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Changing the default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change the default model in in the application on press of a button in the ui.</a:t>
            </a:r>
          </a:p>
          <a:p>
            <a:pPr marL="285750" indent="-285750">
              <a:buFont typeface="Wingdings" panose="05000000000000000000" pitchFamily="2" charset="2"/>
              <a:buChar char="§"/>
            </a:pPr>
            <a:r>
              <a:rPr lang="en-US" dirty="0"/>
              <a:t>For this we will create a Flip button on the ui the default model bind to the application will be changed every time. (Flip Flop).</a:t>
            </a:r>
          </a:p>
          <a:p>
            <a:pPr marL="285750" indent="-285750">
              <a:buFont typeface="Wingdings" panose="05000000000000000000" pitchFamily="2" charset="2"/>
              <a:buChar char="§"/>
            </a:pPr>
            <a:r>
              <a:rPr lang="en-US" dirty="0"/>
              <a:t>Along with that we will set the Visible number of rows in the Table to 5.</a:t>
            </a:r>
          </a:p>
          <a:p>
            <a:endParaRPr lang="en-US" dirty="0"/>
          </a:p>
          <a:p>
            <a:r>
              <a:rPr lang="en-US" dirty="0"/>
              <a:t>Code Links:-</a:t>
            </a:r>
          </a:p>
          <a:p>
            <a:pPr marL="285750" indent="-285750">
              <a:buFontTx/>
              <a:buChar char="-"/>
            </a:pPr>
            <a:r>
              <a:rPr lang="en-US" dirty="0"/>
              <a:t>Main.controller.js</a:t>
            </a:r>
          </a:p>
          <a:p>
            <a:pPr marL="285750" indent="-285750">
              <a:buFontTx/>
              <a:buChar char="-"/>
            </a:pPr>
            <a:r>
              <a:rPr lang="en-US" dirty="0"/>
              <a:t>Main.view.xml</a:t>
            </a:r>
          </a:p>
          <a:p>
            <a:pPr marL="285750" indent="-285750">
              <a:buFontTx/>
              <a:buChar char="-"/>
            </a:pPr>
            <a:r>
              <a:rPr lang="en-US" dirty="0"/>
              <a:t>dataset.json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0D84BC30-78F0-4AAE-A103-17F128D82289}"/>
              </a:ext>
            </a:extLst>
          </p:cNvPr>
          <p:cNvPicPr>
            <a:picLocks noChangeAspect="1"/>
          </p:cNvPicPr>
          <p:nvPr/>
        </p:nvPicPr>
        <p:blipFill>
          <a:blip r:embed="rId3"/>
          <a:stretch>
            <a:fillRect/>
          </a:stretch>
        </p:blipFill>
        <p:spPr>
          <a:xfrm>
            <a:off x="3184530" y="2909364"/>
            <a:ext cx="8554497" cy="34164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74754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F23BFF-35EA-75F4-DE56-5817049B7739}"/>
              </a:ext>
            </a:extLst>
          </p:cNvPr>
          <p:cNvPicPr>
            <a:picLocks noChangeAspect="1"/>
          </p:cNvPicPr>
          <p:nvPr/>
        </p:nvPicPr>
        <p:blipFill>
          <a:blip r:embed="rId2"/>
          <a:stretch>
            <a:fillRect/>
          </a:stretch>
        </p:blipFill>
        <p:spPr>
          <a:xfrm>
            <a:off x="98321" y="1077946"/>
            <a:ext cx="6803923" cy="4328482"/>
          </a:xfrm>
          <a:prstGeom prst="rect">
            <a:avLst/>
          </a:prstGeom>
        </p:spPr>
      </p:pic>
      <mc:AlternateContent xmlns:mc="http://schemas.openxmlformats.org/markup-compatibility/2006">
        <mc:Choice xmlns:p14="http://schemas.microsoft.com/office/powerpoint/2010/main" Requires="p14">
          <p:contentPart p14:bwMode="auto" r:id="rId3">
            <p14:nvContentPartPr>
              <p14:cNvPr id="86" name="Ink 85">
                <a:extLst>
                  <a:ext uri="{FF2B5EF4-FFF2-40B4-BE49-F238E27FC236}">
                    <a16:creationId xmlns:a16="http://schemas.microsoft.com/office/drawing/2014/main" id="{7CBF1D6B-4FF0-F187-87D3-C9A10B2E3C00}"/>
                  </a:ext>
                </a:extLst>
              </p14:cNvPr>
              <p14:cNvContentPartPr/>
              <p14:nvPr/>
            </p14:nvContentPartPr>
            <p14:xfrm>
              <a:off x="9006333" y="5031701"/>
              <a:ext cx="2508480" cy="299520"/>
            </p14:xfrm>
          </p:contentPart>
        </mc:Choice>
        <mc:Fallback>
          <p:pic>
            <p:nvPicPr>
              <p:cNvPr id="86" name="Ink 85">
                <a:extLst>
                  <a:ext uri="{FF2B5EF4-FFF2-40B4-BE49-F238E27FC236}">
                    <a16:creationId xmlns:a16="http://schemas.microsoft.com/office/drawing/2014/main" id="{7CBF1D6B-4FF0-F187-87D3-C9A10B2E3C00}"/>
                  </a:ext>
                </a:extLst>
              </p:cNvPr>
              <p:cNvPicPr/>
              <p:nvPr/>
            </p:nvPicPr>
            <p:blipFill>
              <a:blip r:embed="rId4"/>
              <a:stretch>
                <a:fillRect/>
              </a:stretch>
            </p:blipFill>
            <p:spPr>
              <a:xfrm>
                <a:off x="8997693" y="5023061"/>
                <a:ext cx="2526120" cy="3171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7" name="Ink 86">
                <a:extLst>
                  <a:ext uri="{FF2B5EF4-FFF2-40B4-BE49-F238E27FC236}">
                    <a16:creationId xmlns:a16="http://schemas.microsoft.com/office/drawing/2014/main" id="{4CF7F2FA-EB37-B050-E1DF-13A5B48A9063}"/>
                  </a:ext>
                </a:extLst>
              </p14:cNvPr>
              <p14:cNvContentPartPr/>
              <p14:nvPr/>
            </p14:nvContentPartPr>
            <p14:xfrm>
              <a:off x="9537333" y="5503661"/>
              <a:ext cx="2160" cy="2520"/>
            </p14:xfrm>
          </p:contentPart>
        </mc:Choice>
        <mc:Fallback>
          <p:pic>
            <p:nvPicPr>
              <p:cNvPr id="87" name="Ink 86">
                <a:extLst>
                  <a:ext uri="{FF2B5EF4-FFF2-40B4-BE49-F238E27FC236}">
                    <a16:creationId xmlns:a16="http://schemas.microsoft.com/office/drawing/2014/main" id="{4CF7F2FA-EB37-B050-E1DF-13A5B48A9063}"/>
                  </a:ext>
                </a:extLst>
              </p:cNvPr>
              <p:cNvPicPr/>
              <p:nvPr/>
            </p:nvPicPr>
            <p:blipFill>
              <a:blip r:embed="rId6"/>
              <a:stretch>
                <a:fillRect/>
              </a:stretch>
            </p:blipFill>
            <p:spPr>
              <a:xfrm>
                <a:off x="9528693" y="5494661"/>
                <a:ext cx="19800" cy="20160"/>
              </a:xfrm>
              <a:prstGeom prst="rect">
                <a:avLst/>
              </a:prstGeom>
            </p:spPr>
          </p:pic>
        </mc:Fallback>
      </mc:AlternateContent>
      <p:grpSp>
        <p:nvGrpSpPr>
          <p:cNvPr id="96" name="Group 95">
            <a:extLst>
              <a:ext uri="{FF2B5EF4-FFF2-40B4-BE49-F238E27FC236}">
                <a16:creationId xmlns:a16="http://schemas.microsoft.com/office/drawing/2014/main" id="{0B69A7F1-09AF-8098-0E27-20709E987210}"/>
              </a:ext>
            </a:extLst>
          </p:cNvPr>
          <p:cNvGrpSpPr/>
          <p:nvPr/>
        </p:nvGrpSpPr>
        <p:grpSpPr>
          <a:xfrm>
            <a:off x="9537333" y="5623541"/>
            <a:ext cx="49320" cy="215280"/>
            <a:chOff x="9537333" y="5623541"/>
            <a:chExt cx="49320" cy="215280"/>
          </a:xfrm>
        </p:grpSpPr>
        <mc:AlternateContent xmlns:mc="http://schemas.openxmlformats.org/markup-compatibility/2006">
          <mc:Choice xmlns:p14="http://schemas.microsoft.com/office/powerpoint/2010/main" Requires="p14">
            <p:contentPart p14:bwMode="auto" r:id="rId7">
              <p14:nvContentPartPr>
                <p14:cNvPr id="88" name="Ink 87">
                  <a:extLst>
                    <a:ext uri="{FF2B5EF4-FFF2-40B4-BE49-F238E27FC236}">
                      <a16:creationId xmlns:a16="http://schemas.microsoft.com/office/drawing/2014/main" id="{60E2795F-DDC0-C5FF-B65B-D5BDA5674A3C}"/>
                    </a:ext>
                  </a:extLst>
                </p14:cNvPr>
                <p14:cNvContentPartPr/>
                <p14:nvPr/>
              </p14:nvContentPartPr>
              <p14:xfrm>
                <a:off x="9572613" y="5623541"/>
                <a:ext cx="14040" cy="21240"/>
              </p14:xfrm>
            </p:contentPart>
          </mc:Choice>
          <mc:Fallback>
            <p:pic>
              <p:nvPicPr>
                <p:cNvPr id="88" name="Ink 87">
                  <a:extLst>
                    <a:ext uri="{FF2B5EF4-FFF2-40B4-BE49-F238E27FC236}">
                      <a16:creationId xmlns:a16="http://schemas.microsoft.com/office/drawing/2014/main" id="{60E2795F-DDC0-C5FF-B65B-D5BDA5674A3C}"/>
                    </a:ext>
                  </a:extLst>
                </p:cNvPr>
                <p:cNvPicPr/>
                <p:nvPr/>
              </p:nvPicPr>
              <p:blipFill>
                <a:blip r:embed="rId8"/>
                <a:stretch>
                  <a:fillRect/>
                </a:stretch>
              </p:blipFill>
              <p:spPr>
                <a:xfrm>
                  <a:off x="9563613" y="5614901"/>
                  <a:ext cx="3168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9" name="Ink 88">
                  <a:extLst>
                    <a:ext uri="{FF2B5EF4-FFF2-40B4-BE49-F238E27FC236}">
                      <a16:creationId xmlns:a16="http://schemas.microsoft.com/office/drawing/2014/main" id="{53783B50-EFB8-FC3C-2279-F85EF36CAFC3}"/>
                    </a:ext>
                  </a:extLst>
                </p14:cNvPr>
                <p14:cNvContentPartPr/>
                <p14:nvPr/>
              </p14:nvContentPartPr>
              <p14:xfrm>
                <a:off x="9537333" y="5702741"/>
                <a:ext cx="19800" cy="136080"/>
              </p14:xfrm>
            </p:contentPart>
          </mc:Choice>
          <mc:Fallback>
            <p:pic>
              <p:nvPicPr>
                <p:cNvPr id="89" name="Ink 88">
                  <a:extLst>
                    <a:ext uri="{FF2B5EF4-FFF2-40B4-BE49-F238E27FC236}">
                      <a16:creationId xmlns:a16="http://schemas.microsoft.com/office/drawing/2014/main" id="{53783B50-EFB8-FC3C-2279-F85EF36CAFC3}"/>
                    </a:ext>
                  </a:extLst>
                </p:cNvPr>
                <p:cNvPicPr/>
                <p:nvPr/>
              </p:nvPicPr>
              <p:blipFill>
                <a:blip r:embed="rId10"/>
                <a:stretch>
                  <a:fillRect/>
                </a:stretch>
              </p:blipFill>
              <p:spPr>
                <a:xfrm>
                  <a:off x="9528693" y="5693741"/>
                  <a:ext cx="37440" cy="153720"/>
                </a:xfrm>
                <a:prstGeom prst="rect">
                  <a:avLst/>
                </a:prstGeom>
              </p:spPr>
            </p:pic>
          </mc:Fallback>
        </mc:AlternateContent>
      </p:grpSp>
      <p:grpSp>
        <p:nvGrpSpPr>
          <p:cNvPr id="95" name="Group 94">
            <a:extLst>
              <a:ext uri="{FF2B5EF4-FFF2-40B4-BE49-F238E27FC236}">
                <a16:creationId xmlns:a16="http://schemas.microsoft.com/office/drawing/2014/main" id="{DF9BA323-EC24-1FDF-E885-701A17ED58FD}"/>
              </a:ext>
            </a:extLst>
          </p:cNvPr>
          <p:cNvGrpSpPr/>
          <p:nvPr/>
        </p:nvGrpSpPr>
        <p:grpSpPr>
          <a:xfrm>
            <a:off x="9419253" y="6022781"/>
            <a:ext cx="847440" cy="171360"/>
            <a:chOff x="9419253" y="6022781"/>
            <a:chExt cx="847440" cy="171360"/>
          </a:xfrm>
        </p:grpSpPr>
        <mc:AlternateContent xmlns:mc="http://schemas.openxmlformats.org/markup-compatibility/2006">
          <mc:Choice xmlns:p14="http://schemas.microsoft.com/office/powerpoint/2010/main" Requires="p14">
            <p:contentPart p14:bwMode="auto" r:id="rId11">
              <p14:nvContentPartPr>
                <p14:cNvPr id="90" name="Ink 89">
                  <a:extLst>
                    <a:ext uri="{FF2B5EF4-FFF2-40B4-BE49-F238E27FC236}">
                      <a16:creationId xmlns:a16="http://schemas.microsoft.com/office/drawing/2014/main" id="{7B0951BB-1D56-E9FB-2732-50E6245FB14A}"/>
                    </a:ext>
                  </a:extLst>
                </p14:cNvPr>
                <p14:cNvContentPartPr/>
                <p14:nvPr/>
              </p14:nvContentPartPr>
              <p14:xfrm>
                <a:off x="9419253" y="6077861"/>
                <a:ext cx="6480" cy="116280"/>
              </p14:xfrm>
            </p:contentPart>
          </mc:Choice>
          <mc:Fallback>
            <p:pic>
              <p:nvPicPr>
                <p:cNvPr id="90" name="Ink 89">
                  <a:extLst>
                    <a:ext uri="{FF2B5EF4-FFF2-40B4-BE49-F238E27FC236}">
                      <a16:creationId xmlns:a16="http://schemas.microsoft.com/office/drawing/2014/main" id="{7B0951BB-1D56-E9FB-2732-50E6245FB14A}"/>
                    </a:ext>
                  </a:extLst>
                </p:cNvPr>
                <p:cNvPicPr/>
                <p:nvPr/>
              </p:nvPicPr>
              <p:blipFill>
                <a:blip r:embed="rId12"/>
                <a:stretch>
                  <a:fillRect/>
                </a:stretch>
              </p:blipFill>
              <p:spPr>
                <a:xfrm>
                  <a:off x="9410613" y="6068861"/>
                  <a:ext cx="2412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91" name="Ink 90">
                  <a:extLst>
                    <a:ext uri="{FF2B5EF4-FFF2-40B4-BE49-F238E27FC236}">
                      <a16:creationId xmlns:a16="http://schemas.microsoft.com/office/drawing/2014/main" id="{66945EE1-A58C-3DC1-0D64-2B00068C4034}"/>
                    </a:ext>
                  </a:extLst>
                </p14:cNvPr>
                <p14:cNvContentPartPr/>
                <p14:nvPr/>
              </p14:nvContentPartPr>
              <p14:xfrm>
                <a:off x="9510693" y="6094421"/>
                <a:ext cx="105480" cy="96120"/>
              </p14:xfrm>
            </p:contentPart>
          </mc:Choice>
          <mc:Fallback>
            <p:pic>
              <p:nvPicPr>
                <p:cNvPr id="91" name="Ink 90">
                  <a:extLst>
                    <a:ext uri="{FF2B5EF4-FFF2-40B4-BE49-F238E27FC236}">
                      <a16:creationId xmlns:a16="http://schemas.microsoft.com/office/drawing/2014/main" id="{66945EE1-A58C-3DC1-0D64-2B00068C4034}"/>
                    </a:ext>
                  </a:extLst>
                </p:cNvPr>
                <p:cNvPicPr/>
                <p:nvPr/>
              </p:nvPicPr>
              <p:blipFill>
                <a:blip r:embed="rId14"/>
                <a:stretch>
                  <a:fillRect/>
                </a:stretch>
              </p:blipFill>
              <p:spPr>
                <a:xfrm>
                  <a:off x="9501693" y="6085781"/>
                  <a:ext cx="12312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92" name="Ink 91">
                  <a:extLst>
                    <a:ext uri="{FF2B5EF4-FFF2-40B4-BE49-F238E27FC236}">
                      <a16:creationId xmlns:a16="http://schemas.microsoft.com/office/drawing/2014/main" id="{1EA77EF4-AD4F-6778-8EBF-7B8E68838C36}"/>
                    </a:ext>
                  </a:extLst>
                </p14:cNvPr>
                <p14:cNvContentPartPr/>
                <p14:nvPr/>
              </p14:nvContentPartPr>
              <p14:xfrm>
                <a:off x="9674853" y="6065621"/>
                <a:ext cx="130320" cy="100080"/>
              </p14:xfrm>
            </p:contentPart>
          </mc:Choice>
          <mc:Fallback>
            <p:pic>
              <p:nvPicPr>
                <p:cNvPr id="92" name="Ink 91">
                  <a:extLst>
                    <a:ext uri="{FF2B5EF4-FFF2-40B4-BE49-F238E27FC236}">
                      <a16:creationId xmlns:a16="http://schemas.microsoft.com/office/drawing/2014/main" id="{1EA77EF4-AD4F-6778-8EBF-7B8E68838C36}"/>
                    </a:ext>
                  </a:extLst>
                </p:cNvPr>
                <p:cNvPicPr/>
                <p:nvPr/>
              </p:nvPicPr>
              <p:blipFill>
                <a:blip r:embed="rId16"/>
                <a:stretch>
                  <a:fillRect/>
                </a:stretch>
              </p:blipFill>
              <p:spPr>
                <a:xfrm>
                  <a:off x="9666213" y="6056981"/>
                  <a:ext cx="14796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93" name="Ink 92">
                  <a:extLst>
                    <a:ext uri="{FF2B5EF4-FFF2-40B4-BE49-F238E27FC236}">
                      <a16:creationId xmlns:a16="http://schemas.microsoft.com/office/drawing/2014/main" id="{DDCDCA12-8A64-95B0-603E-B3213CCE7FF5}"/>
                    </a:ext>
                  </a:extLst>
                </p14:cNvPr>
                <p14:cNvContentPartPr/>
                <p14:nvPr/>
              </p14:nvContentPartPr>
              <p14:xfrm>
                <a:off x="9914253" y="6057701"/>
                <a:ext cx="184680" cy="74160"/>
              </p14:xfrm>
            </p:contentPart>
          </mc:Choice>
          <mc:Fallback>
            <p:pic>
              <p:nvPicPr>
                <p:cNvPr id="93" name="Ink 92">
                  <a:extLst>
                    <a:ext uri="{FF2B5EF4-FFF2-40B4-BE49-F238E27FC236}">
                      <a16:creationId xmlns:a16="http://schemas.microsoft.com/office/drawing/2014/main" id="{DDCDCA12-8A64-95B0-603E-B3213CCE7FF5}"/>
                    </a:ext>
                  </a:extLst>
                </p:cNvPr>
                <p:cNvPicPr/>
                <p:nvPr/>
              </p:nvPicPr>
              <p:blipFill>
                <a:blip r:embed="rId18"/>
                <a:stretch>
                  <a:fillRect/>
                </a:stretch>
              </p:blipFill>
              <p:spPr>
                <a:xfrm>
                  <a:off x="9905613" y="6048701"/>
                  <a:ext cx="20232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94" name="Ink 93">
                  <a:extLst>
                    <a:ext uri="{FF2B5EF4-FFF2-40B4-BE49-F238E27FC236}">
                      <a16:creationId xmlns:a16="http://schemas.microsoft.com/office/drawing/2014/main" id="{54C3B507-70A1-2474-EE3A-634F66656198}"/>
                    </a:ext>
                  </a:extLst>
                </p14:cNvPr>
                <p14:cNvContentPartPr/>
                <p14:nvPr/>
              </p14:nvContentPartPr>
              <p14:xfrm>
                <a:off x="10169493" y="6022781"/>
                <a:ext cx="97200" cy="144720"/>
              </p14:xfrm>
            </p:contentPart>
          </mc:Choice>
          <mc:Fallback>
            <p:pic>
              <p:nvPicPr>
                <p:cNvPr id="94" name="Ink 93">
                  <a:extLst>
                    <a:ext uri="{FF2B5EF4-FFF2-40B4-BE49-F238E27FC236}">
                      <a16:creationId xmlns:a16="http://schemas.microsoft.com/office/drawing/2014/main" id="{54C3B507-70A1-2474-EE3A-634F66656198}"/>
                    </a:ext>
                  </a:extLst>
                </p:cNvPr>
                <p:cNvPicPr/>
                <p:nvPr/>
              </p:nvPicPr>
              <p:blipFill>
                <a:blip r:embed="rId20"/>
                <a:stretch>
                  <a:fillRect/>
                </a:stretch>
              </p:blipFill>
              <p:spPr>
                <a:xfrm>
                  <a:off x="10160853" y="6013781"/>
                  <a:ext cx="114840" cy="162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1">
            <p14:nvContentPartPr>
              <p14:cNvPr id="10" name="Ink 9">
                <a:extLst>
                  <a:ext uri="{FF2B5EF4-FFF2-40B4-BE49-F238E27FC236}">
                    <a16:creationId xmlns:a16="http://schemas.microsoft.com/office/drawing/2014/main" id="{9619E2A1-BEEF-E603-89C2-0063E18C001D}"/>
                  </a:ext>
                </a:extLst>
              </p14:cNvPr>
              <p14:cNvContentPartPr/>
              <p14:nvPr/>
            </p14:nvContentPartPr>
            <p14:xfrm>
              <a:off x="3291693" y="292661"/>
              <a:ext cx="288360" cy="370440"/>
            </p14:xfrm>
          </p:contentPart>
        </mc:Choice>
        <mc:Fallback>
          <p:pic>
            <p:nvPicPr>
              <p:cNvPr id="10" name="Ink 9">
                <a:extLst>
                  <a:ext uri="{FF2B5EF4-FFF2-40B4-BE49-F238E27FC236}">
                    <a16:creationId xmlns:a16="http://schemas.microsoft.com/office/drawing/2014/main" id="{9619E2A1-BEEF-E603-89C2-0063E18C001D}"/>
                  </a:ext>
                </a:extLst>
              </p:cNvPr>
              <p:cNvPicPr/>
              <p:nvPr/>
            </p:nvPicPr>
            <p:blipFill>
              <a:blip r:embed="rId22"/>
              <a:stretch>
                <a:fillRect/>
              </a:stretch>
            </p:blipFill>
            <p:spPr>
              <a:xfrm>
                <a:off x="3283053" y="284021"/>
                <a:ext cx="306000" cy="3880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1" name="Ink 10">
                <a:extLst>
                  <a:ext uri="{FF2B5EF4-FFF2-40B4-BE49-F238E27FC236}">
                    <a16:creationId xmlns:a16="http://schemas.microsoft.com/office/drawing/2014/main" id="{16D9F894-2FA8-3E20-9866-9BA382E33335}"/>
                  </a:ext>
                </a:extLst>
              </p14:cNvPr>
              <p14:cNvContentPartPr/>
              <p14:nvPr/>
            </p14:nvContentPartPr>
            <p14:xfrm>
              <a:off x="3745653" y="461861"/>
              <a:ext cx="26280" cy="185760"/>
            </p14:xfrm>
          </p:contentPart>
        </mc:Choice>
        <mc:Fallback>
          <p:pic>
            <p:nvPicPr>
              <p:cNvPr id="11" name="Ink 10">
                <a:extLst>
                  <a:ext uri="{FF2B5EF4-FFF2-40B4-BE49-F238E27FC236}">
                    <a16:creationId xmlns:a16="http://schemas.microsoft.com/office/drawing/2014/main" id="{16D9F894-2FA8-3E20-9866-9BA382E33335}"/>
                  </a:ext>
                </a:extLst>
              </p:cNvPr>
              <p:cNvPicPr/>
              <p:nvPr/>
            </p:nvPicPr>
            <p:blipFill>
              <a:blip r:embed="rId24"/>
              <a:stretch>
                <a:fillRect/>
              </a:stretch>
            </p:blipFill>
            <p:spPr>
              <a:xfrm>
                <a:off x="3737013" y="453221"/>
                <a:ext cx="4392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2" name="Ink 11">
                <a:extLst>
                  <a:ext uri="{FF2B5EF4-FFF2-40B4-BE49-F238E27FC236}">
                    <a16:creationId xmlns:a16="http://schemas.microsoft.com/office/drawing/2014/main" id="{8FEF403E-BD6D-18DF-EB21-1B929A20FF6A}"/>
                  </a:ext>
                </a:extLst>
              </p14:cNvPr>
              <p14:cNvContentPartPr/>
              <p14:nvPr/>
            </p14:nvContentPartPr>
            <p14:xfrm>
              <a:off x="3746013" y="341261"/>
              <a:ext cx="29880" cy="19800"/>
            </p14:xfrm>
          </p:contentPart>
        </mc:Choice>
        <mc:Fallback>
          <p:pic>
            <p:nvPicPr>
              <p:cNvPr id="12" name="Ink 11">
                <a:extLst>
                  <a:ext uri="{FF2B5EF4-FFF2-40B4-BE49-F238E27FC236}">
                    <a16:creationId xmlns:a16="http://schemas.microsoft.com/office/drawing/2014/main" id="{8FEF403E-BD6D-18DF-EB21-1B929A20FF6A}"/>
                  </a:ext>
                </a:extLst>
              </p:cNvPr>
              <p:cNvPicPr/>
              <p:nvPr/>
            </p:nvPicPr>
            <p:blipFill>
              <a:blip r:embed="rId26"/>
              <a:stretch>
                <a:fillRect/>
              </a:stretch>
            </p:blipFill>
            <p:spPr>
              <a:xfrm>
                <a:off x="3737013" y="332261"/>
                <a:ext cx="4752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3" name="Ink 12">
                <a:extLst>
                  <a:ext uri="{FF2B5EF4-FFF2-40B4-BE49-F238E27FC236}">
                    <a16:creationId xmlns:a16="http://schemas.microsoft.com/office/drawing/2014/main" id="{8DC2D09E-5769-FAB7-1EB7-1D2C17E5755C}"/>
                  </a:ext>
                </a:extLst>
              </p14:cNvPr>
              <p14:cNvContentPartPr/>
              <p14:nvPr/>
            </p14:nvContentPartPr>
            <p14:xfrm>
              <a:off x="3971013" y="439901"/>
              <a:ext cx="537840" cy="247680"/>
            </p14:xfrm>
          </p:contentPart>
        </mc:Choice>
        <mc:Fallback>
          <p:pic>
            <p:nvPicPr>
              <p:cNvPr id="13" name="Ink 12">
                <a:extLst>
                  <a:ext uri="{FF2B5EF4-FFF2-40B4-BE49-F238E27FC236}">
                    <a16:creationId xmlns:a16="http://schemas.microsoft.com/office/drawing/2014/main" id="{8DC2D09E-5769-FAB7-1EB7-1D2C17E5755C}"/>
                  </a:ext>
                </a:extLst>
              </p:cNvPr>
              <p:cNvPicPr/>
              <p:nvPr/>
            </p:nvPicPr>
            <p:blipFill>
              <a:blip r:embed="rId28"/>
              <a:stretch>
                <a:fillRect/>
              </a:stretch>
            </p:blipFill>
            <p:spPr>
              <a:xfrm>
                <a:off x="3962373" y="431261"/>
                <a:ext cx="555480" cy="26532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4" name="Ink 13">
                <a:extLst>
                  <a:ext uri="{FF2B5EF4-FFF2-40B4-BE49-F238E27FC236}">
                    <a16:creationId xmlns:a16="http://schemas.microsoft.com/office/drawing/2014/main" id="{8FACF09E-FF41-B69C-79DE-8835917ED9C1}"/>
                  </a:ext>
                </a:extLst>
              </p14:cNvPr>
              <p14:cNvContentPartPr/>
              <p14:nvPr/>
            </p14:nvContentPartPr>
            <p14:xfrm>
              <a:off x="2988213" y="95021"/>
              <a:ext cx="1885320" cy="762120"/>
            </p14:xfrm>
          </p:contentPart>
        </mc:Choice>
        <mc:Fallback>
          <p:pic>
            <p:nvPicPr>
              <p:cNvPr id="14" name="Ink 13">
                <a:extLst>
                  <a:ext uri="{FF2B5EF4-FFF2-40B4-BE49-F238E27FC236}">
                    <a16:creationId xmlns:a16="http://schemas.microsoft.com/office/drawing/2014/main" id="{8FACF09E-FF41-B69C-79DE-8835917ED9C1}"/>
                  </a:ext>
                </a:extLst>
              </p:cNvPr>
              <p:cNvPicPr/>
              <p:nvPr/>
            </p:nvPicPr>
            <p:blipFill>
              <a:blip r:embed="rId30"/>
              <a:stretch>
                <a:fillRect/>
              </a:stretch>
            </p:blipFill>
            <p:spPr>
              <a:xfrm>
                <a:off x="2979213" y="86381"/>
                <a:ext cx="1902960" cy="7797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5" name="Ink 14">
                <a:extLst>
                  <a:ext uri="{FF2B5EF4-FFF2-40B4-BE49-F238E27FC236}">
                    <a16:creationId xmlns:a16="http://schemas.microsoft.com/office/drawing/2014/main" id="{0B03073F-6648-A114-4D9A-7E6290DEC8A6}"/>
                  </a:ext>
                </a:extLst>
              </p14:cNvPr>
              <p14:cNvContentPartPr/>
              <p14:nvPr/>
            </p14:nvContentPartPr>
            <p14:xfrm>
              <a:off x="5126613" y="431981"/>
              <a:ext cx="3191760" cy="150120"/>
            </p14:xfrm>
          </p:contentPart>
        </mc:Choice>
        <mc:Fallback>
          <p:pic>
            <p:nvPicPr>
              <p:cNvPr id="15" name="Ink 14">
                <a:extLst>
                  <a:ext uri="{FF2B5EF4-FFF2-40B4-BE49-F238E27FC236}">
                    <a16:creationId xmlns:a16="http://schemas.microsoft.com/office/drawing/2014/main" id="{0B03073F-6648-A114-4D9A-7E6290DEC8A6}"/>
                  </a:ext>
                </a:extLst>
              </p:cNvPr>
              <p:cNvPicPr/>
              <p:nvPr/>
            </p:nvPicPr>
            <p:blipFill>
              <a:blip r:embed="rId32"/>
              <a:stretch>
                <a:fillRect/>
              </a:stretch>
            </p:blipFill>
            <p:spPr>
              <a:xfrm>
                <a:off x="5117613" y="423341"/>
                <a:ext cx="320940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6" name="Ink 15">
                <a:extLst>
                  <a:ext uri="{FF2B5EF4-FFF2-40B4-BE49-F238E27FC236}">
                    <a16:creationId xmlns:a16="http://schemas.microsoft.com/office/drawing/2014/main" id="{418DA3C0-36BB-AD30-7CF6-CA8BD343FA01}"/>
                  </a:ext>
                </a:extLst>
              </p14:cNvPr>
              <p14:cNvContentPartPr/>
              <p14:nvPr/>
            </p14:nvContentPartPr>
            <p14:xfrm>
              <a:off x="4927533" y="353501"/>
              <a:ext cx="342720" cy="397080"/>
            </p14:xfrm>
          </p:contentPart>
        </mc:Choice>
        <mc:Fallback>
          <p:pic>
            <p:nvPicPr>
              <p:cNvPr id="16" name="Ink 15">
                <a:extLst>
                  <a:ext uri="{FF2B5EF4-FFF2-40B4-BE49-F238E27FC236}">
                    <a16:creationId xmlns:a16="http://schemas.microsoft.com/office/drawing/2014/main" id="{418DA3C0-36BB-AD30-7CF6-CA8BD343FA01}"/>
                  </a:ext>
                </a:extLst>
              </p:cNvPr>
              <p:cNvPicPr/>
              <p:nvPr/>
            </p:nvPicPr>
            <p:blipFill>
              <a:blip r:embed="rId34"/>
              <a:stretch>
                <a:fillRect/>
              </a:stretch>
            </p:blipFill>
            <p:spPr>
              <a:xfrm>
                <a:off x="4918533" y="344501"/>
                <a:ext cx="360360" cy="4147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8" name="Ink 17">
                <a:extLst>
                  <a:ext uri="{FF2B5EF4-FFF2-40B4-BE49-F238E27FC236}">
                    <a16:creationId xmlns:a16="http://schemas.microsoft.com/office/drawing/2014/main" id="{3560ACE3-BB6F-A146-2F67-28E078ED3B9C}"/>
                  </a:ext>
                </a:extLst>
              </p14:cNvPr>
              <p14:cNvContentPartPr/>
              <p14:nvPr/>
            </p14:nvContentPartPr>
            <p14:xfrm>
              <a:off x="6420453" y="189341"/>
              <a:ext cx="26640" cy="94680"/>
            </p14:xfrm>
          </p:contentPart>
        </mc:Choice>
        <mc:Fallback>
          <p:pic>
            <p:nvPicPr>
              <p:cNvPr id="18" name="Ink 17">
                <a:extLst>
                  <a:ext uri="{FF2B5EF4-FFF2-40B4-BE49-F238E27FC236}">
                    <a16:creationId xmlns:a16="http://schemas.microsoft.com/office/drawing/2014/main" id="{3560ACE3-BB6F-A146-2F67-28E078ED3B9C}"/>
                  </a:ext>
                </a:extLst>
              </p:cNvPr>
              <p:cNvPicPr/>
              <p:nvPr/>
            </p:nvPicPr>
            <p:blipFill>
              <a:blip r:embed="rId36"/>
              <a:stretch>
                <a:fillRect/>
              </a:stretch>
            </p:blipFill>
            <p:spPr>
              <a:xfrm>
                <a:off x="6411453" y="180341"/>
                <a:ext cx="4428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9" name="Ink 18">
                <a:extLst>
                  <a:ext uri="{FF2B5EF4-FFF2-40B4-BE49-F238E27FC236}">
                    <a16:creationId xmlns:a16="http://schemas.microsoft.com/office/drawing/2014/main" id="{2C0C73DB-598C-E078-C690-2A68908F73B3}"/>
                  </a:ext>
                </a:extLst>
              </p14:cNvPr>
              <p14:cNvContentPartPr/>
              <p14:nvPr/>
            </p14:nvContentPartPr>
            <p14:xfrm>
              <a:off x="6296973" y="80261"/>
              <a:ext cx="317520" cy="241920"/>
            </p14:xfrm>
          </p:contentPart>
        </mc:Choice>
        <mc:Fallback>
          <p:pic>
            <p:nvPicPr>
              <p:cNvPr id="19" name="Ink 18">
                <a:extLst>
                  <a:ext uri="{FF2B5EF4-FFF2-40B4-BE49-F238E27FC236}">
                    <a16:creationId xmlns:a16="http://schemas.microsoft.com/office/drawing/2014/main" id="{2C0C73DB-598C-E078-C690-2A68908F73B3}"/>
                  </a:ext>
                </a:extLst>
              </p:cNvPr>
              <p:cNvPicPr/>
              <p:nvPr/>
            </p:nvPicPr>
            <p:blipFill>
              <a:blip r:embed="rId38"/>
              <a:stretch>
                <a:fillRect/>
              </a:stretch>
            </p:blipFill>
            <p:spPr>
              <a:xfrm>
                <a:off x="6287973" y="71621"/>
                <a:ext cx="335160" cy="2595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0" name="Ink 19">
                <a:extLst>
                  <a:ext uri="{FF2B5EF4-FFF2-40B4-BE49-F238E27FC236}">
                    <a16:creationId xmlns:a16="http://schemas.microsoft.com/office/drawing/2014/main" id="{B4F9864A-042A-3B30-CD41-C42BD451710C}"/>
                  </a:ext>
                </a:extLst>
              </p14:cNvPr>
              <p14:cNvContentPartPr/>
              <p14:nvPr/>
            </p14:nvContentPartPr>
            <p14:xfrm>
              <a:off x="6685773" y="196181"/>
              <a:ext cx="52200" cy="77760"/>
            </p14:xfrm>
          </p:contentPart>
        </mc:Choice>
        <mc:Fallback>
          <p:pic>
            <p:nvPicPr>
              <p:cNvPr id="20" name="Ink 19">
                <a:extLst>
                  <a:ext uri="{FF2B5EF4-FFF2-40B4-BE49-F238E27FC236}">
                    <a16:creationId xmlns:a16="http://schemas.microsoft.com/office/drawing/2014/main" id="{B4F9864A-042A-3B30-CD41-C42BD451710C}"/>
                  </a:ext>
                </a:extLst>
              </p:cNvPr>
              <p:cNvPicPr/>
              <p:nvPr/>
            </p:nvPicPr>
            <p:blipFill>
              <a:blip r:embed="rId40"/>
              <a:stretch>
                <a:fillRect/>
              </a:stretch>
            </p:blipFill>
            <p:spPr>
              <a:xfrm>
                <a:off x="6676773" y="187541"/>
                <a:ext cx="6984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1" name="Ink 20">
                <a:extLst>
                  <a:ext uri="{FF2B5EF4-FFF2-40B4-BE49-F238E27FC236}">
                    <a16:creationId xmlns:a16="http://schemas.microsoft.com/office/drawing/2014/main" id="{D16932BA-A172-8914-CECA-CAE01BA48520}"/>
                  </a:ext>
                </a:extLst>
              </p14:cNvPr>
              <p14:cNvContentPartPr/>
              <p14:nvPr/>
            </p14:nvContentPartPr>
            <p14:xfrm>
              <a:off x="6677493" y="117701"/>
              <a:ext cx="8640" cy="360"/>
            </p14:xfrm>
          </p:contentPart>
        </mc:Choice>
        <mc:Fallback>
          <p:pic>
            <p:nvPicPr>
              <p:cNvPr id="21" name="Ink 20">
                <a:extLst>
                  <a:ext uri="{FF2B5EF4-FFF2-40B4-BE49-F238E27FC236}">
                    <a16:creationId xmlns:a16="http://schemas.microsoft.com/office/drawing/2014/main" id="{D16932BA-A172-8914-CECA-CAE01BA48520}"/>
                  </a:ext>
                </a:extLst>
              </p:cNvPr>
              <p:cNvPicPr/>
              <p:nvPr/>
            </p:nvPicPr>
            <p:blipFill>
              <a:blip r:embed="rId42"/>
              <a:stretch>
                <a:fillRect/>
              </a:stretch>
            </p:blipFill>
            <p:spPr>
              <a:xfrm>
                <a:off x="6668853" y="109061"/>
                <a:ext cx="262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2" name="Ink 21">
                <a:extLst>
                  <a:ext uri="{FF2B5EF4-FFF2-40B4-BE49-F238E27FC236}">
                    <a16:creationId xmlns:a16="http://schemas.microsoft.com/office/drawing/2014/main" id="{4D97C0D0-5665-95EE-4671-D1FE0EC2DBCA}"/>
                  </a:ext>
                </a:extLst>
              </p14:cNvPr>
              <p14:cNvContentPartPr/>
              <p14:nvPr/>
            </p14:nvContentPartPr>
            <p14:xfrm>
              <a:off x="6774333" y="196181"/>
              <a:ext cx="158400" cy="87480"/>
            </p14:xfrm>
          </p:contentPart>
        </mc:Choice>
        <mc:Fallback>
          <p:pic>
            <p:nvPicPr>
              <p:cNvPr id="22" name="Ink 21">
                <a:extLst>
                  <a:ext uri="{FF2B5EF4-FFF2-40B4-BE49-F238E27FC236}">
                    <a16:creationId xmlns:a16="http://schemas.microsoft.com/office/drawing/2014/main" id="{4D97C0D0-5665-95EE-4671-D1FE0EC2DBCA}"/>
                  </a:ext>
                </a:extLst>
              </p:cNvPr>
              <p:cNvPicPr/>
              <p:nvPr/>
            </p:nvPicPr>
            <p:blipFill>
              <a:blip r:embed="rId44"/>
              <a:stretch>
                <a:fillRect/>
              </a:stretch>
            </p:blipFill>
            <p:spPr>
              <a:xfrm>
                <a:off x="6765693" y="187541"/>
                <a:ext cx="17604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3" name="Ink 22">
                <a:extLst>
                  <a:ext uri="{FF2B5EF4-FFF2-40B4-BE49-F238E27FC236}">
                    <a16:creationId xmlns:a16="http://schemas.microsoft.com/office/drawing/2014/main" id="{9B2C0E54-C443-7FEB-4A1D-5C8C9F321B05}"/>
                  </a:ext>
                </a:extLst>
              </p14:cNvPr>
              <p14:cNvContentPartPr/>
              <p14:nvPr/>
            </p14:nvContentPartPr>
            <p14:xfrm>
              <a:off x="6998973" y="158021"/>
              <a:ext cx="251280" cy="155160"/>
            </p14:xfrm>
          </p:contentPart>
        </mc:Choice>
        <mc:Fallback>
          <p:pic>
            <p:nvPicPr>
              <p:cNvPr id="23" name="Ink 22">
                <a:extLst>
                  <a:ext uri="{FF2B5EF4-FFF2-40B4-BE49-F238E27FC236}">
                    <a16:creationId xmlns:a16="http://schemas.microsoft.com/office/drawing/2014/main" id="{9B2C0E54-C443-7FEB-4A1D-5C8C9F321B05}"/>
                  </a:ext>
                </a:extLst>
              </p:cNvPr>
              <p:cNvPicPr/>
              <p:nvPr/>
            </p:nvPicPr>
            <p:blipFill>
              <a:blip r:embed="rId46"/>
              <a:stretch>
                <a:fillRect/>
              </a:stretch>
            </p:blipFill>
            <p:spPr>
              <a:xfrm>
                <a:off x="6990333" y="149381"/>
                <a:ext cx="26892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4" name="Ink 23">
                <a:extLst>
                  <a:ext uri="{FF2B5EF4-FFF2-40B4-BE49-F238E27FC236}">
                    <a16:creationId xmlns:a16="http://schemas.microsoft.com/office/drawing/2014/main" id="{0A843D5F-D582-4903-54AC-50B5C2A53508}"/>
                  </a:ext>
                </a:extLst>
              </p14:cNvPr>
              <p14:cNvContentPartPr/>
              <p14:nvPr/>
            </p14:nvContentPartPr>
            <p14:xfrm>
              <a:off x="7228293" y="180701"/>
              <a:ext cx="8640" cy="6480"/>
            </p14:xfrm>
          </p:contentPart>
        </mc:Choice>
        <mc:Fallback>
          <p:pic>
            <p:nvPicPr>
              <p:cNvPr id="24" name="Ink 23">
                <a:extLst>
                  <a:ext uri="{FF2B5EF4-FFF2-40B4-BE49-F238E27FC236}">
                    <a16:creationId xmlns:a16="http://schemas.microsoft.com/office/drawing/2014/main" id="{0A843D5F-D582-4903-54AC-50B5C2A53508}"/>
                  </a:ext>
                </a:extLst>
              </p:cNvPr>
              <p:cNvPicPr/>
              <p:nvPr/>
            </p:nvPicPr>
            <p:blipFill>
              <a:blip r:embed="rId48"/>
              <a:stretch>
                <a:fillRect/>
              </a:stretch>
            </p:blipFill>
            <p:spPr>
              <a:xfrm>
                <a:off x="7219293" y="171701"/>
                <a:ext cx="2628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5" name="Ink 24">
                <a:extLst>
                  <a:ext uri="{FF2B5EF4-FFF2-40B4-BE49-F238E27FC236}">
                    <a16:creationId xmlns:a16="http://schemas.microsoft.com/office/drawing/2014/main" id="{E48ADA52-676A-EF64-0B33-F9F5CCFD2B87}"/>
                  </a:ext>
                </a:extLst>
              </p14:cNvPr>
              <p14:cNvContentPartPr/>
              <p14:nvPr/>
            </p14:nvContentPartPr>
            <p14:xfrm>
              <a:off x="7334493" y="227141"/>
              <a:ext cx="131400" cy="55080"/>
            </p14:xfrm>
          </p:contentPart>
        </mc:Choice>
        <mc:Fallback>
          <p:pic>
            <p:nvPicPr>
              <p:cNvPr id="25" name="Ink 24">
                <a:extLst>
                  <a:ext uri="{FF2B5EF4-FFF2-40B4-BE49-F238E27FC236}">
                    <a16:creationId xmlns:a16="http://schemas.microsoft.com/office/drawing/2014/main" id="{E48ADA52-676A-EF64-0B33-F9F5CCFD2B87}"/>
                  </a:ext>
                </a:extLst>
              </p:cNvPr>
              <p:cNvPicPr/>
              <p:nvPr/>
            </p:nvPicPr>
            <p:blipFill>
              <a:blip r:embed="rId50"/>
              <a:stretch>
                <a:fillRect/>
              </a:stretch>
            </p:blipFill>
            <p:spPr>
              <a:xfrm>
                <a:off x="7325853" y="218141"/>
                <a:ext cx="14904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26" name="Ink 25">
                <a:extLst>
                  <a:ext uri="{FF2B5EF4-FFF2-40B4-BE49-F238E27FC236}">
                    <a16:creationId xmlns:a16="http://schemas.microsoft.com/office/drawing/2014/main" id="{7CA2CE64-1253-3A63-4F79-91B4BC2EDB88}"/>
                  </a:ext>
                </a:extLst>
              </p14:cNvPr>
              <p14:cNvContentPartPr/>
              <p14:nvPr/>
            </p14:nvContentPartPr>
            <p14:xfrm>
              <a:off x="7527813" y="196541"/>
              <a:ext cx="230400" cy="306720"/>
            </p14:xfrm>
          </p:contentPart>
        </mc:Choice>
        <mc:Fallback>
          <p:pic>
            <p:nvPicPr>
              <p:cNvPr id="26" name="Ink 25">
                <a:extLst>
                  <a:ext uri="{FF2B5EF4-FFF2-40B4-BE49-F238E27FC236}">
                    <a16:creationId xmlns:a16="http://schemas.microsoft.com/office/drawing/2014/main" id="{7CA2CE64-1253-3A63-4F79-91B4BC2EDB88}"/>
                  </a:ext>
                </a:extLst>
              </p:cNvPr>
              <p:cNvPicPr/>
              <p:nvPr/>
            </p:nvPicPr>
            <p:blipFill>
              <a:blip r:embed="rId52"/>
              <a:stretch>
                <a:fillRect/>
              </a:stretch>
            </p:blipFill>
            <p:spPr>
              <a:xfrm>
                <a:off x="7518813" y="187901"/>
                <a:ext cx="248040" cy="32436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118" name="Ink 117">
                <a:extLst>
                  <a:ext uri="{FF2B5EF4-FFF2-40B4-BE49-F238E27FC236}">
                    <a16:creationId xmlns:a16="http://schemas.microsoft.com/office/drawing/2014/main" id="{C66FB384-CE99-766D-B45D-E7A219175BB7}"/>
                  </a:ext>
                </a:extLst>
              </p14:cNvPr>
              <p14:cNvContentPartPr/>
              <p14:nvPr/>
            </p14:nvContentPartPr>
            <p14:xfrm>
              <a:off x="6832293" y="1562741"/>
              <a:ext cx="1967760" cy="1446840"/>
            </p14:xfrm>
          </p:contentPart>
        </mc:Choice>
        <mc:Fallback>
          <p:pic>
            <p:nvPicPr>
              <p:cNvPr id="118" name="Ink 117">
                <a:extLst>
                  <a:ext uri="{FF2B5EF4-FFF2-40B4-BE49-F238E27FC236}">
                    <a16:creationId xmlns:a16="http://schemas.microsoft.com/office/drawing/2014/main" id="{C66FB384-CE99-766D-B45D-E7A219175BB7}"/>
                  </a:ext>
                </a:extLst>
              </p:cNvPr>
              <p:cNvPicPr/>
              <p:nvPr/>
            </p:nvPicPr>
            <p:blipFill>
              <a:blip r:embed="rId54"/>
              <a:stretch>
                <a:fillRect/>
              </a:stretch>
            </p:blipFill>
            <p:spPr>
              <a:xfrm>
                <a:off x="6823653" y="1553741"/>
                <a:ext cx="1985400" cy="14644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119" name="Ink 118">
                <a:extLst>
                  <a:ext uri="{FF2B5EF4-FFF2-40B4-BE49-F238E27FC236}">
                    <a16:creationId xmlns:a16="http://schemas.microsoft.com/office/drawing/2014/main" id="{DB647823-C13D-0022-0965-D5C5CA84559C}"/>
                  </a:ext>
                </a:extLst>
              </p14:cNvPr>
              <p14:cNvContentPartPr/>
              <p14:nvPr/>
            </p14:nvContentPartPr>
            <p14:xfrm>
              <a:off x="6767133" y="1474541"/>
              <a:ext cx="201600" cy="239040"/>
            </p14:xfrm>
          </p:contentPart>
        </mc:Choice>
        <mc:Fallback>
          <p:pic>
            <p:nvPicPr>
              <p:cNvPr id="119" name="Ink 118">
                <a:extLst>
                  <a:ext uri="{FF2B5EF4-FFF2-40B4-BE49-F238E27FC236}">
                    <a16:creationId xmlns:a16="http://schemas.microsoft.com/office/drawing/2014/main" id="{DB647823-C13D-0022-0965-D5C5CA84559C}"/>
                  </a:ext>
                </a:extLst>
              </p:cNvPr>
              <p:cNvPicPr/>
              <p:nvPr/>
            </p:nvPicPr>
            <p:blipFill>
              <a:blip r:embed="rId56"/>
              <a:stretch>
                <a:fillRect/>
              </a:stretch>
            </p:blipFill>
            <p:spPr>
              <a:xfrm>
                <a:off x="6758493" y="1465901"/>
                <a:ext cx="219240" cy="2566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121" name="Ink 120">
                <a:extLst>
                  <a:ext uri="{FF2B5EF4-FFF2-40B4-BE49-F238E27FC236}">
                    <a16:creationId xmlns:a16="http://schemas.microsoft.com/office/drawing/2014/main" id="{08690C98-E993-2587-E87C-9AEA73DE3D20}"/>
                  </a:ext>
                </a:extLst>
              </p14:cNvPr>
              <p14:cNvContentPartPr/>
              <p14:nvPr/>
            </p14:nvContentPartPr>
            <p14:xfrm>
              <a:off x="6919053" y="1916261"/>
              <a:ext cx="2028960" cy="1643760"/>
            </p14:xfrm>
          </p:contentPart>
        </mc:Choice>
        <mc:Fallback>
          <p:pic>
            <p:nvPicPr>
              <p:cNvPr id="121" name="Ink 120">
                <a:extLst>
                  <a:ext uri="{FF2B5EF4-FFF2-40B4-BE49-F238E27FC236}">
                    <a16:creationId xmlns:a16="http://schemas.microsoft.com/office/drawing/2014/main" id="{08690C98-E993-2587-E87C-9AEA73DE3D20}"/>
                  </a:ext>
                </a:extLst>
              </p:cNvPr>
              <p:cNvPicPr/>
              <p:nvPr/>
            </p:nvPicPr>
            <p:blipFill>
              <a:blip r:embed="rId58"/>
              <a:stretch>
                <a:fillRect/>
              </a:stretch>
            </p:blipFill>
            <p:spPr>
              <a:xfrm>
                <a:off x="6910053" y="1907621"/>
                <a:ext cx="2046600" cy="16614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122" name="Ink 121">
                <a:extLst>
                  <a:ext uri="{FF2B5EF4-FFF2-40B4-BE49-F238E27FC236}">
                    <a16:creationId xmlns:a16="http://schemas.microsoft.com/office/drawing/2014/main" id="{EA552D96-6B9C-EA00-4631-0EFA0E8AF26B}"/>
                  </a:ext>
                </a:extLst>
              </p14:cNvPr>
              <p14:cNvContentPartPr/>
              <p14:nvPr/>
            </p14:nvContentPartPr>
            <p14:xfrm>
              <a:off x="6833373" y="1833101"/>
              <a:ext cx="206640" cy="293400"/>
            </p14:xfrm>
          </p:contentPart>
        </mc:Choice>
        <mc:Fallback>
          <p:pic>
            <p:nvPicPr>
              <p:cNvPr id="122" name="Ink 121">
                <a:extLst>
                  <a:ext uri="{FF2B5EF4-FFF2-40B4-BE49-F238E27FC236}">
                    <a16:creationId xmlns:a16="http://schemas.microsoft.com/office/drawing/2014/main" id="{EA552D96-6B9C-EA00-4631-0EFA0E8AF26B}"/>
                  </a:ext>
                </a:extLst>
              </p:cNvPr>
              <p:cNvPicPr/>
              <p:nvPr/>
            </p:nvPicPr>
            <p:blipFill>
              <a:blip r:embed="rId60"/>
              <a:stretch>
                <a:fillRect/>
              </a:stretch>
            </p:blipFill>
            <p:spPr>
              <a:xfrm>
                <a:off x="6824373" y="1824101"/>
                <a:ext cx="224280" cy="31104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124" name="Ink 123">
                <a:extLst>
                  <a:ext uri="{FF2B5EF4-FFF2-40B4-BE49-F238E27FC236}">
                    <a16:creationId xmlns:a16="http://schemas.microsoft.com/office/drawing/2014/main" id="{9EC12CEA-081D-9BB8-C814-068931E3CBFF}"/>
                  </a:ext>
                </a:extLst>
              </p14:cNvPr>
              <p14:cNvContentPartPr/>
              <p14:nvPr/>
            </p14:nvContentPartPr>
            <p14:xfrm>
              <a:off x="6942453" y="2300381"/>
              <a:ext cx="2234880" cy="1780920"/>
            </p14:xfrm>
          </p:contentPart>
        </mc:Choice>
        <mc:Fallback>
          <p:pic>
            <p:nvPicPr>
              <p:cNvPr id="124" name="Ink 123">
                <a:extLst>
                  <a:ext uri="{FF2B5EF4-FFF2-40B4-BE49-F238E27FC236}">
                    <a16:creationId xmlns:a16="http://schemas.microsoft.com/office/drawing/2014/main" id="{9EC12CEA-081D-9BB8-C814-068931E3CBFF}"/>
                  </a:ext>
                </a:extLst>
              </p:cNvPr>
              <p:cNvPicPr/>
              <p:nvPr/>
            </p:nvPicPr>
            <p:blipFill>
              <a:blip r:embed="rId62"/>
              <a:stretch>
                <a:fillRect/>
              </a:stretch>
            </p:blipFill>
            <p:spPr>
              <a:xfrm>
                <a:off x="6933813" y="2291381"/>
                <a:ext cx="2252520" cy="179856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125" name="Ink 124">
                <a:extLst>
                  <a:ext uri="{FF2B5EF4-FFF2-40B4-BE49-F238E27FC236}">
                    <a16:creationId xmlns:a16="http://schemas.microsoft.com/office/drawing/2014/main" id="{DD10778D-51C6-BA25-6829-B5BE96D03AA1}"/>
                  </a:ext>
                </a:extLst>
              </p14:cNvPr>
              <p14:cNvContentPartPr/>
              <p14:nvPr/>
            </p14:nvContentPartPr>
            <p14:xfrm>
              <a:off x="6863613" y="2172941"/>
              <a:ext cx="206280" cy="254520"/>
            </p14:xfrm>
          </p:contentPart>
        </mc:Choice>
        <mc:Fallback>
          <p:pic>
            <p:nvPicPr>
              <p:cNvPr id="125" name="Ink 124">
                <a:extLst>
                  <a:ext uri="{FF2B5EF4-FFF2-40B4-BE49-F238E27FC236}">
                    <a16:creationId xmlns:a16="http://schemas.microsoft.com/office/drawing/2014/main" id="{DD10778D-51C6-BA25-6829-B5BE96D03AA1}"/>
                  </a:ext>
                </a:extLst>
              </p:cNvPr>
              <p:cNvPicPr/>
              <p:nvPr/>
            </p:nvPicPr>
            <p:blipFill>
              <a:blip r:embed="rId64"/>
              <a:stretch>
                <a:fillRect/>
              </a:stretch>
            </p:blipFill>
            <p:spPr>
              <a:xfrm>
                <a:off x="6854613" y="2163941"/>
                <a:ext cx="22392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127" name="Ink 126">
                <a:extLst>
                  <a:ext uri="{FF2B5EF4-FFF2-40B4-BE49-F238E27FC236}">
                    <a16:creationId xmlns:a16="http://schemas.microsoft.com/office/drawing/2014/main" id="{9AA9C2FC-01F6-0ABC-A641-74B652889ABF}"/>
                  </a:ext>
                </a:extLst>
              </p14:cNvPr>
              <p14:cNvContentPartPr/>
              <p14:nvPr/>
            </p14:nvContentPartPr>
            <p14:xfrm>
              <a:off x="4442613" y="1394981"/>
              <a:ext cx="231120" cy="263160"/>
            </p14:xfrm>
          </p:contentPart>
        </mc:Choice>
        <mc:Fallback>
          <p:pic>
            <p:nvPicPr>
              <p:cNvPr id="127" name="Ink 126">
                <a:extLst>
                  <a:ext uri="{FF2B5EF4-FFF2-40B4-BE49-F238E27FC236}">
                    <a16:creationId xmlns:a16="http://schemas.microsoft.com/office/drawing/2014/main" id="{9AA9C2FC-01F6-0ABC-A641-74B652889ABF}"/>
                  </a:ext>
                </a:extLst>
              </p:cNvPr>
              <p:cNvPicPr/>
              <p:nvPr/>
            </p:nvPicPr>
            <p:blipFill>
              <a:blip r:embed="rId66"/>
              <a:stretch>
                <a:fillRect/>
              </a:stretch>
            </p:blipFill>
            <p:spPr>
              <a:xfrm>
                <a:off x="4433613" y="1385981"/>
                <a:ext cx="248760" cy="280800"/>
              </a:xfrm>
              <a:prstGeom prst="rect">
                <a:avLst/>
              </a:prstGeom>
            </p:spPr>
          </p:pic>
        </mc:Fallback>
      </mc:AlternateContent>
      <p:grpSp>
        <p:nvGrpSpPr>
          <p:cNvPr id="130" name="Group 129">
            <a:extLst>
              <a:ext uri="{FF2B5EF4-FFF2-40B4-BE49-F238E27FC236}">
                <a16:creationId xmlns:a16="http://schemas.microsoft.com/office/drawing/2014/main" id="{CE34A861-DAAF-95EF-5F4C-B5444A22CAF1}"/>
              </a:ext>
            </a:extLst>
          </p:cNvPr>
          <p:cNvGrpSpPr/>
          <p:nvPr/>
        </p:nvGrpSpPr>
        <p:grpSpPr>
          <a:xfrm>
            <a:off x="4512093" y="1796381"/>
            <a:ext cx="282600" cy="607680"/>
            <a:chOff x="4512093" y="1796381"/>
            <a:chExt cx="282600" cy="607680"/>
          </a:xfrm>
        </p:grpSpPr>
        <mc:AlternateContent xmlns:mc="http://schemas.openxmlformats.org/markup-compatibility/2006">
          <mc:Choice xmlns:p14="http://schemas.microsoft.com/office/powerpoint/2010/main" Requires="p14">
            <p:contentPart p14:bwMode="auto" r:id="rId67">
              <p14:nvContentPartPr>
                <p14:cNvPr id="128" name="Ink 127">
                  <a:extLst>
                    <a:ext uri="{FF2B5EF4-FFF2-40B4-BE49-F238E27FC236}">
                      <a16:creationId xmlns:a16="http://schemas.microsoft.com/office/drawing/2014/main" id="{4E6BE17E-0C54-AED3-B96B-08F8179D7661}"/>
                    </a:ext>
                  </a:extLst>
                </p14:cNvPr>
                <p14:cNvContentPartPr/>
                <p14:nvPr/>
              </p14:nvContentPartPr>
              <p14:xfrm>
                <a:off x="4512093" y="1796381"/>
                <a:ext cx="224640" cy="275400"/>
              </p14:xfrm>
            </p:contentPart>
          </mc:Choice>
          <mc:Fallback>
            <p:pic>
              <p:nvPicPr>
                <p:cNvPr id="128" name="Ink 127">
                  <a:extLst>
                    <a:ext uri="{FF2B5EF4-FFF2-40B4-BE49-F238E27FC236}">
                      <a16:creationId xmlns:a16="http://schemas.microsoft.com/office/drawing/2014/main" id="{4E6BE17E-0C54-AED3-B96B-08F8179D7661}"/>
                    </a:ext>
                  </a:extLst>
                </p:cNvPr>
                <p:cNvPicPr/>
                <p:nvPr/>
              </p:nvPicPr>
              <p:blipFill>
                <a:blip r:embed="rId68"/>
                <a:stretch>
                  <a:fillRect/>
                </a:stretch>
              </p:blipFill>
              <p:spPr>
                <a:xfrm>
                  <a:off x="4503093" y="1787381"/>
                  <a:ext cx="242280" cy="29304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129" name="Ink 128">
                  <a:extLst>
                    <a:ext uri="{FF2B5EF4-FFF2-40B4-BE49-F238E27FC236}">
                      <a16:creationId xmlns:a16="http://schemas.microsoft.com/office/drawing/2014/main" id="{E064829D-5B39-9A1D-6ED0-AA45229E7CBE}"/>
                    </a:ext>
                  </a:extLst>
                </p14:cNvPr>
                <p14:cNvContentPartPr/>
                <p14:nvPr/>
              </p14:nvContentPartPr>
              <p14:xfrm>
                <a:off x="4561773" y="2179421"/>
                <a:ext cx="232920" cy="224640"/>
              </p14:xfrm>
            </p:contentPart>
          </mc:Choice>
          <mc:Fallback>
            <p:pic>
              <p:nvPicPr>
                <p:cNvPr id="129" name="Ink 128">
                  <a:extLst>
                    <a:ext uri="{FF2B5EF4-FFF2-40B4-BE49-F238E27FC236}">
                      <a16:creationId xmlns:a16="http://schemas.microsoft.com/office/drawing/2014/main" id="{E064829D-5B39-9A1D-6ED0-AA45229E7CBE}"/>
                    </a:ext>
                  </a:extLst>
                </p:cNvPr>
                <p:cNvPicPr/>
                <p:nvPr/>
              </p:nvPicPr>
              <p:blipFill>
                <a:blip r:embed="rId70"/>
                <a:stretch>
                  <a:fillRect/>
                </a:stretch>
              </p:blipFill>
              <p:spPr>
                <a:xfrm>
                  <a:off x="4553133" y="2170421"/>
                  <a:ext cx="250560" cy="242280"/>
                </a:xfrm>
                <a:prstGeom prst="rect">
                  <a:avLst/>
                </a:prstGeom>
              </p:spPr>
            </p:pic>
          </mc:Fallback>
        </mc:AlternateContent>
      </p:grpSp>
      <p:grpSp>
        <p:nvGrpSpPr>
          <p:cNvPr id="163" name="Group 162">
            <a:extLst>
              <a:ext uri="{FF2B5EF4-FFF2-40B4-BE49-F238E27FC236}">
                <a16:creationId xmlns:a16="http://schemas.microsoft.com/office/drawing/2014/main" id="{6A7AD51C-F7A6-8062-59C3-D63F79F52B47}"/>
              </a:ext>
            </a:extLst>
          </p:cNvPr>
          <p:cNvGrpSpPr/>
          <p:nvPr/>
        </p:nvGrpSpPr>
        <p:grpSpPr>
          <a:xfrm>
            <a:off x="8377413" y="205541"/>
            <a:ext cx="3792600" cy="4124520"/>
            <a:chOff x="8377413" y="205541"/>
            <a:chExt cx="3792600" cy="4124520"/>
          </a:xfrm>
        </p:grpSpPr>
        <mc:AlternateContent xmlns:mc="http://schemas.openxmlformats.org/markup-compatibility/2006">
          <mc:Choice xmlns:p14="http://schemas.microsoft.com/office/powerpoint/2010/main" Requires="p14">
            <p:contentPart p14:bwMode="auto" r:id="rId71">
              <p14:nvContentPartPr>
                <p14:cNvPr id="4" name="Ink 3">
                  <a:extLst>
                    <a:ext uri="{FF2B5EF4-FFF2-40B4-BE49-F238E27FC236}">
                      <a16:creationId xmlns:a16="http://schemas.microsoft.com/office/drawing/2014/main" id="{6F03BB8F-E734-7B22-0755-D9CDA1EA399C}"/>
                    </a:ext>
                  </a:extLst>
                </p14:cNvPr>
                <p14:cNvContentPartPr/>
                <p14:nvPr/>
              </p14:nvContentPartPr>
              <p14:xfrm>
                <a:off x="8377413" y="205541"/>
                <a:ext cx="1764720" cy="667080"/>
              </p14:xfrm>
            </p:contentPart>
          </mc:Choice>
          <mc:Fallback>
            <p:pic>
              <p:nvPicPr>
                <p:cNvPr id="4" name="Ink 3">
                  <a:extLst>
                    <a:ext uri="{FF2B5EF4-FFF2-40B4-BE49-F238E27FC236}">
                      <a16:creationId xmlns:a16="http://schemas.microsoft.com/office/drawing/2014/main" id="{6F03BB8F-E734-7B22-0755-D9CDA1EA399C}"/>
                    </a:ext>
                  </a:extLst>
                </p:cNvPr>
                <p:cNvPicPr/>
                <p:nvPr/>
              </p:nvPicPr>
              <p:blipFill>
                <a:blip r:embed="rId72"/>
                <a:stretch>
                  <a:fillRect/>
                </a:stretch>
              </p:blipFill>
              <p:spPr>
                <a:xfrm>
                  <a:off x="8368413" y="196901"/>
                  <a:ext cx="1782360" cy="68472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5" name="Ink 4">
                  <a:extLst>
                    <a:ext uri="{FF2B5EF4-FFF2-40B4-BE49-F238E27FC236}">
                      <a16:creationId xmlns:a16="http://schemas.microsoft.com/office/drawing/2014/main" id="{453DAA36-5C6C-1764-DD30-6E446AA16253}"/>
                    </a:ext>
                  </a:extLst>
                </p14:cNvPr>
                <p14:cNvContentPartPr/>
                <p14:nvPr/>
              </p14:nvContentPartPr>
              <p14:xfrm>
                <a:off x="8653173" y="478421"/>
                <a:ext cx="375480" cy="182880"/>
              </p14:xfrm>
            </p:contentPart>
          </mc:Choice>
          <mc:Fallback>
            <p:pic>
              <p:nvPicPr>
                <p:cNvPr id="5" name="Ink 4">
                  <a:extLst>
                    <a:ext uri="{FF2B5EF4-FFF2-40B4-BE49-F238E27FC236}">
                      <a16:creationId xmlns:a16="http://schemas.microsoft.com/office/drawing/2014/main" id="{453DAA36-5C6C-1764-DD30-6E446AA16253}"/>
                    </a:ext>
                  </a:extLst>
                </p:cNvPr>
                <p:cNvPicPr/>
                <p:nvPr/>
              </p:nvPicPr>
              <p:blipFill>
                <a:blip r:embed="rId74"/>
                <a:stretch>
                  <a:fillRect/>
                </a:stretch>
              </p:blipFill>
              <p:spPr>
                <a:xfrm>
                  <a:off x="8644533" y="469781"/>
                  <a:ext cx="39312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6" name="Ink 5">
                  <a:extLst>
                    <a:ext uri="{FF2B5EF4-FFF2-40B4-BE49-F238E27FC236}">
                      <a16:creationId xmlns:a16="http://schemas.microsoft.com/office/drawing/2014/main" id="{826FAD05-0B9B-1601-D802-0DCE0CACE5CF}"/>
                    </a:ext>
                  </a:extLst>
                </p14:cNvPr>
                <p14:cNvContentPartPr/>
                <p14:nvPr/>
              </p14:nvContentPartPr>
              <p14:xfrm>
                <a:off x="9112893" y="484181"/>
                <a:ext cx="107640" cy="153720"/>
              </p14:xfrm>
            </p:contentPart>
          </mc:Choice>
          <mc:Fallback>
            <p:pic>
              <p:nvPicPr>
                <p:cNvPr id="6" name="Ink 5">
                  <a:extLst>
                    <a:ext uri="{FF2B5EF4-FFF2-40B4-BE49-F238E27FC236}">
                      <a16:creationId xmlns:a16="http://schemas.microsoft.com/office/drawing/2014/main" id="{826FAD05-0B9B-1601-D802-0DCE0CACE5CF}"/>
                    </a:ext>
                  </a:extLst>
                </p:cNvPr>
                <p:cNvPicPr/>
                <p:nvPr/>
              </p:nvPicPr>
              <p:blipFill>
                <a:blip r:embed="rId76"/>
                <a:stretch>
                  <a:fillRect/>
                </a:stretch>
              </p:blipFill>
              <p:spPr>
                <a:xfrm>
                  <a:off x="9103893" y="475181"/>
                  <a:ext cx="12528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7" name="Ink 6">
                  <a:extLst>
                    <a:ext uri="{FF2B5EF4-FFF2-40B4-BE49-F238E27FC236}">
                      <a16:creationId xmlns:a16="http://schemas.microsoft.com/office/drawing/2014/main" id="{B6ABA7C7-F8B3-5093-929D-7298AC884935}"/>
                    </a:ext>
                  </a:extLst>
                </p14:cNvPr>
                <p14:cNvContentPartPr/>
                <p14:nvPr/>
              </p14:nvContentPartPr>
              <p14:xfrm>
                <a:off x="9299373" y="402821"/>
                <a:ext cx="112320" cy="248040"/>
              </p14:xfrm>
            </p:contentPart>
          </mc:Choice>
          <mc:Fallback>
            <p:pic>
              <p:nvPicPr>
                <p:cNvPr id="7" name="Ink 6">
                  <a:extLst>
                    <a:ext uri="{FF2B5EF4-FFF2-40B4-BE49-F238E27FC236}">
                      <a16:creationId xmlns:a16="http://schemas.microsoft.com/office/drawing/2014/main" id="{B6ABA7C7-F8B3-5093-929D-7298AC884935}"/>
                    </a:ext>
                  </a:extLst>
                </p:cNvPr>
                <p:cNvPicPr/>
                <p:nvPr/>
              </p:nvPicPr>
              <p:blipFill>
                <a:blip r:embed="rId78"/>
                <a:stretch>
                  <a:fillRect/>
                </a:stretch>
              </p:blipFill>
              <p:spPr>
                <a:xfrm>
                  <a:off x="9290733" y="393821"/>
                  <a:ext cx="129960" cy="26568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8" name="Ink 7">
                  <a:extLst>
                    <a:ext uri="{FF2B5EF4-FFF2-40B4-BE49-F238E27FC236}">
                      <a16:creationId xmlns:a16="http://schemas.microsoft.com/office/drawing/2014/main" id="{BC3F1496-8D9B-F150-58CF-7F83D9E599EF}"/>
                    </a:ext>
                  </a:extLst>
                </p14:cNvPr>
                <p14:cNvContentPartPr/>
                <p14:nvPr/>
              </p14:nvContentPartPr>
              <p14:xfrm>
                <a:off x="9497733" y="358541"/>
                <a:ext cx="275760" cy="321480"/>
              </p14:xfrm>
            </p:contentPart>
          </mc:Choice>
          <mc:Fallback>
            <p:pic>
              <p:nvPicPr>
                <p:cNvPr id="8" name="Ink 7">
                  <a:extLst>
                    <a:ext uri="{FF2B5EF4-FFF2-40B4-BE49-F238E27FC236}">
                      <a16:creationId xmlns:a16="http://schemas.microsoft.com/office/drawing/2014/main" id="{BC3F1496-8D9B-F150-58CF-7F83D9E599EF}"/>
                    </a:ext>
                  </a:extLst>
                </p:cNvPr>
                <p:cNvPicPr/>
                <p:nvPr/>
              </p:nvPicPr>
              <p:blipFill>
                <a:blip r:embed="rId80"/>
                <a:stretch>
                  <a:fillRect/>
                </a:stretch>
              </p:blipFill>
              <p:spPr>
                <a:xfrm>
                  <a:off x="9489093" y="349901"/>
                  <a:ext cx="293400" cy="33912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9" name="Ink 8">
                  <a:extLst>
                    <a:ext uri="{FF2B5EF4-FFF2-40B4-BE49-F238E27FC236}">
                      <a16:creationId xmlns:a16="http://schemas.microsoft.com/office/drawing/2014/main" id="{1EFC09A0-8B68-9796-DBBA-4F84143D94B3}"/>
                    </a:ext>
                  </a:extLst>
                </p14:cNvPr>
                <p14:cNvContentPartPr/>
                <p14:nvPr/>
              </p14:nvContentPartPr>
              <p14:xfrm>
                <a:off x="9729573" y="500021"/>
                <a:ext cx="55080" cy="40680"/>
              </p14:xfrm>
            </p:contentPart>
          </mc:Choice>
          <mc:Fallback>
            <p:pic>
              <p:nvPicPr>
                <p:cNvPr id="9" name="Ink 8">
                  <a:extLst>
                    <a:ext uri="{FF2B5EF4-FFF2-40B4-BE49-F238E27FC236}">
                      <a16:creationId xmlns:a16="http://schemas.microsoft.com/office/drawing/2014/main" id="{1EFC09A0-8B68-9796-DBBA-4F84143D94B3}"/>
                    </a:ext>
                  </a:extLst>
                </p:cNvPr>
                <p:cNvPicPr/>
                <p:nvPr/>
              </p:nvPicPr>
              <p:blipFill>
                <a:blip r:embed="rId82"/>
                <a:stretch>
                  <a:fillRect/>
                </a:stretch>
              </p:blipFill>
              <p:spPr>
                <a:xfrm>
                  <a:off x="9720573" y="491381"/>
                  <a:ext cx="7272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28" name="Ink 27">
                  <a:extLst>
                    <a:ext uri="{FF2B5EF4-FFF2-40B4-BE49-F238E27FC236}">
                      <a16:creationId xmlns:a16="http://schemas.microsoft.com/office/drawing/2014/main" id="{DCCB3D25-A8DC-372C-967F-FF595738508E}"/>
                    </a:ext>
                  </a:extLst>
                </p14:cNvPr>
                <p14:cNvContentPartPr/>
                <p14:nvPr/>
              </p14:nvContentPartPr>
              <p14:xfrm>
                <a:off x="9084453" y="1090421"/>
                <a:ext cx="265320" cy="254520"/>
              </p14:xfrm>
            </p:contentPart>
          </mc:Choice>
          <mc:Fallback>
            <p:pic>
              <p:nvPicPr>
                <p:cNvPr id="28" name="Ink 27">
                  <a:extLst>
                    <a:ext uri="{FF2B5EF4-FFF2-40B4-BE49-F238E27FC236}">
                      <a16:creationId xmlns:a16="http://schemas.microsoft.com/office/drawing/2014/main" id="{DCCB3D25-A8DC-372C-967F-FF595738508E}"/>
                    </a:ext>
                  </a:extLst>
                </p:cNvPr>
                <p:cNvPicPr/>
                <p:nvPr/>
              </p:nvPicPr>
              <p:blipFill>
                <a:blip r:embed="rId84"/>
                <a:stretch>
                  <a:fillRect/>
                </a:stretch>
              </p:blipFill>
              <p:spPr>
                <a:xfrm>
                  <a:off x="9075453" y="1081421"/>
                  <a:ext cx="28296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29" name="Ink 28">
                  <a:extLst>
                    <a:ext uri="{FF2B5EF4-FFF2-40B4-BE49-F238E27FC236}">
                      <a16:creationId xmlns:a16="http://schemas.microsoft.com/office/drawing/2014/main" id="{9987B58C-36AB-55A3-444D-72A6B9DD7D36}"/>
                    </a:ext>
                  </a:extLst>
                </p14:cNvPr>
                <p14:cNvContentPartPr/>
                <p14:nvPr/>
              </p14:nvContentPartPr>
              <p14:xfrm>
                <a:off x="9427893" y="1171061"/>
                <a:ext cx="91800" cy="168840"/>
              </p14:xfrm>
            </p:contentPart>
          </mc:Choice>
          <mc:Fallback>
            <p:pic>
              <p:nvPicPr>
                <p:cNvPr id="29" name="Ink 28">
                  <a:extLst>
                    <a:ext uri="{FF2B5EF4-FFF2-40B4-BE49-F238E27FC236}">
                      <a16:creationId xmlns:a16="http://schemas.microsoft.com/office/drawing/2014/main" id="{9987B58C-36AB-55A3-444D-72A6B9DD7D36}"/>
                    </a:ext>
                  </a:extLst>
                </p:cNvPr>
                <p:cNvPicPr/>
                <p:nvPr/>
              </p:nvPicPr>
              <p:blipFill>
                <a:blip r:embed="rId86"/>
                <a:stretch>
                  <a:fillRect/>
                </a:stretch>
              </p:blipFill>
              <p:spPr>
                <a:xfrm>
                  <a:off x="9418893" y="1162061"/>
                  <a:ext cx="10944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30" name="Ink 29">
                  <a:extLst>
                    <a:ext uri="{FF2B5EF4-FFF2-40B4-BE49-F238E27FC236}">
                      <a16:creationId xmlns:a16="http://schemas.microsoft.com/office/drawing/2014/main" id="{1CD34A60-59E5-B4CA-9938-619C06B07FFD}"/>
                    </a:ext>
                  </a:extLst>
                </p14:cNvPr>
                <p14:cNvContentPartPr/>
                <p14:nvPr/>
              </p14:nvContentPartPr>
              <p14:xfrm>
                <a:off x="9588813" y="1162781"/>
                <a:ext cx="236520" cy="160200"/>
              </p14:xfrm>
            </p:contentPart>
          </mc:Choice>
          <mc:Fallback>
            <p:pic>
              <p:nvPicPr>
                <p:cNvPr id="30" name="Ink 29">
                  <a:extLst>
                    <a:ext uri="{FF2B5EF4-FFF2-40B4-BE49-F238E27FC236}">
                      <a16:creationId xmlns:a16="http://schemas.microsoft.com/office/drawing/2014/main" id="{1CD34A60-59E5-B4CA-9938-619C06B07FFD}"/>
                    </a:ext>
                  </a:extLst>
                </p:cNvPr>
                <p:cNvPicPr/>
                <p:nvPr/>
              </p:nvPicPr>
              <p:blipFill>
                <a:blip r:embed="rId88"/>
                <a:stretch>
                  <a:fillRect/>
                </a:stretch>
              </p:blipFill>
              <p:spPr>
                <a:xfrm>
                  <a:off x="9579813" y="1153781"/>
                  <a:ext cx="25416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31" name="Ink 30">
                  <a:extLst>
                    <a:ext uri="{FF2B5EF4-FFF2-40B4-BE49-F238E27FC236}">
                      <a16:creationId xmlns:a16="http://schemas.microsoft.com/office/drawing/2014/main" id="{E2ECD0C1-B61D-8237-4407-8C10830AD21A}"/>
                    </a:ext>
                  </a:extLst>
                </p14:cNvPr>
                <p14:cNvContentPartPr/>
                <p14:nvPr/>
              </p14:nvContentPartPr>
              <p14:xfrm>
                <a:off x="9871773" y="1175021"/>
                <a:ext cx="108000" cy="133560"/>
              </p14:xfrm>
            </p:contentPart>
          </mc:Choice>
          <mc:Fallback>
            <p:pic>
              <p:nvPicPr>
                <p:cNvPr id="31" name="Ink 30">
                  <a:extLst>
                    <a:ext uri="{FF2B5EF4-FFF2-40B4-BE49-F238E27FC236}">
                      <a16:creationId xmlns:a16="http://schemas.microsoft.com/office/drawing/2014/main" id="{E2ECD0C1-B61D-8237-4407-8C10830AD21A}"/>
                    </a:ext>
                  </a:extLst>
                </p:cNvPr>
                <p:cNvPicPr/>
                <p:nvPr/>
              </p:nvPicPr>
              <p:blipFill>
                <a:blip r:embed="rId90"/>
                <a:stretch>
                  <a:fillRect/>
                </a:stretch>
              </p:blipFill>
              <p:spPr>
                <a:xfrm>
                  <a:off x="9863133" y="1166021"/>
                  <a:ext cx="12564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32" name="Ink 31">
                  <a:extLst>
                    <a:ext uri="{FF2B5EF4-FFF2-40B4-BE49-F238E27FC236}">
                      <a16:creationId xmlns:a16="http://schemas.microsoft.com/office/drawing/2014/main" id="{61EEBE90-40D9-E2A7-644F-D7C7897099A7}"/>
                    </a:ext>
                  </a:extLst>
                </p14:cNvPr>
                <p14:cNvContentPartPr/>
                <p14:nvPr/>
              </p14:nvContentPartPr>
              <p14:xfrm>
                <a:off x="10009293" y="1151261"/>
                <a:ext cx="143280" cy="137160"/>
              </p14:xfrm>
            </p:contentPart>
          </mc:Choice>
          <mc:Fallback>
            <p:pic>
              <p:nvPicPr>
                <p:cNvPr id="32" name="Ink 31">
                  <a:extLst>
                    <a:ext uri="{FF2B5EF4-FFF2-40B4-BE49-F238E27FC236}">
                      <a16:creationId xmlns:a16="http://schemas.microsoft.com/office/drawing/2014/main" id="{61EEBE90-40D9-E2A7-644F-D7C7897099A7}"/>
                    </a:ext>
                  </a:extLst>
                </p:cNvPr>
                <p:cNvPicPr/>
                <p:nvPr/>
              </p:nvPicPr>
              <p:blipFill>
                <a:blip r:embed="rId92"/>
                <a:stretch>
                  <a:fillRect/>
                </a:stretch>
              </p:blipFill>
              <p:spPr>
                <a:xfrm>
                  <a:off x="10000293" y="1142621"/>
                  <a:ext cx="16092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33" name="Ink 32">
                  <a:extLst>
                    <a:ext uri="{FF2B5EF4-FFF2-40B4-BE49-F238E27FC236}">
                      <a16:creationId xmlns:a16="http://schemas.microsoft.com/office/drawing/2014/main" id="{10F70DC8-0CF6-8870-2394-36D33AB36E82}"/>
                    </a:ext>
                  </a:extLst>
                </p14:cNvPr>
                <p14:cNvContentPartPr/>
                <p14:nvPr/>
              </p14:nvContentPartPr>
              <p14:xfrm>
                <a:off x="10217373" y="1130381"/>
                <a:ext cx="271440" cy="464400"/>
              </p14:xfrm>
            </p:contentPart>
          </mc:Choice>
          <mc:Fallback>
            <p:pic>
              <p:nvPicPr>
                <p:cNvPr id="33" name="Ink 32">
                  <a:extLst>
                    <a:ext uri="{FF2B5EF4-FFF2-40B4-BE49-F238E27FC236}">
                      <a16:creationId xmlns:a16="http://schemas.microsoft.com/office/drawing/2014/main" id="{10F70DC8-0CF6-8870-2394-36D33AB36E82}"/>
                    </a:ext>
                  </a:extLst>
                </p:cNvPr>
                <p:cNvPicPr/>
                <p:nvPr/>
              </p:nvPicPr>
              <p:blipFill>
                <a:blip r:embed="rId94"/>
                <a:stretch>
                  <a:fillRect/>
                </a:stretch>
              </p:blipFill>
              <p:spPr>
                <a:xfrm>
                  <a:off x="10208373" y="1121741"/>
                  <a:ext cx="289080" cy="48204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35" name="Ink 34">
                  <a:extLst>
                    <a:ext uri="{FF2B5EF4-FFF2-40B4-BE49-F238E27FC236}">
                      <a16:creationId xmlns:a16="http://schemas.microsoft.com/office/drawing/2014/main" id="{3F57A35C-FCB3-F2D6-44D3-40C5E4434933}"/>
                    </a:ext>
                  </a:extLst>
                </p14:cNvPr>
                <p14:cNvContentPartPr/>
                <p14:nvPr/>
              </p14:nvContentPartPr>
              <p14:xfrm>
                <a:off x="9733893" y="757061"/>
                <a:ext cx="75960" cy="239760"/>
              </p14:xfrm>
            </p:contentPart>
          </mc:Choice>
          <mc:Fallback>
            <p:pic>
              <p:nvPicPr>
                <p:cNvPr id="35" name="Ink 34">
                  <a:extLst>
                    <a:ext uri="{FF2B5EF4-FFF2-40B4-BE49-F238E27FC236}">
                      <a16:creationId xmlns:a16="http://schemas.microsoft.com/office/drawing/2014/main" id="{3F57A35C-FCB3-F2D6-44D3-40C5E4434933}"/>
                    </a:ext>
                  </a:extLst>
                </p:cNvPr>
                <p:cNvPicPr/>
                <p:nvPr/>
              </p:nvPicPr>
              <p:blipFill>
                <a:blip r:embed="rId96"/>
                <a:stretch>
                  <a:fillRect/>
                </a:stretch>
              </p:blipFill>
              <p:spPr>
                <a:xfrm>
                  <a:off x="9724893" y="748061"/>
                  <a:ext cx="93600"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36" name="Ink 35">
                  <a:extLst>
                    <a:ext uri="{FF2B5EF4-FFF2-40B4-BE49-F238E27FC236}">
                      <a16:creationId xmlns:a16="http://schemas.microsoft.com/office/drawing/2014/main" id="{7DFC0FD9-E2A1-B945-133B-75127CEB7440}"/>
                    </a:ext>
                  </a:extLst>
                </p14:cNvPr>
                <p14:cNvContentPartPr/>
                <p14:nvPr/>
              </p14:nvContentPartPr>
              <p14:xfrm>
                <a:off x="9722733" y="953621"/>
                <a:ext cx="117720" cy="56160"/>
              </p14:xfrm>
            </p:contentPart>
          </mc:Choice>
          <mc:Fallback>
            <p:pic>
              <p:nvPicPr>
                <p:cNvPr id="36" name="Ink 35">
                  <a:extLst>
                    <a:ext uri="{FF2B5EF4-FFF2-40B4-BE49-F238E27FC236}">
                      <a16:creationId xmlns:a16="http://schemas.microsoft.com/office/drawing/2014/main" id="{7DFC0FD9-E2A1-B945-133B-75127CEB7440}"/>
                    </a:ext>
                  </a:extLst>
                </p:cNvPr>
                <p:cNvPicPr/>
                <p:nvPr/>
              </p:nvPicPr>
              <p:blipFill>
                <a:blip r:embed="rId98"/>
                <a:stretch>
                  <a:fillRect/>
                </a:stretch>
              </p:blipFill>
              <p:spPr>
                <a:xfrm>
                  <a:off x="9714093" y="944621"/>
                  <a:ext cx="13536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37" name="Ink 36">
                  <a:extLst>
                    <a:ext uri="{FF2B5EF4-FFF2-40B4-BE49-F238E27FC236}">
                      <a16:creationId xmlns:a16="http://schemas.microsoft.com/office/drawing/2014/main" id="{C50FC7FF-B3E9-787B-6DF2-E6CD5E7F3537}"/>
                    </a:ext>
                  </a:extLst>
                </p14:cNvPr>
                <p14:cNvContentPartPr/>
                <p14:nvPr/>
              </p14:nvContentPartPr>
              <p14:xfrm>
                <a:off x="9134133" y="1592261"/>
                <a:ext cx="97560" cy="10440"/>
              </p14:xfrm>
            </p:contentPart>
          </mc:Choice>
          <mc:Fallback>
            <p:pic>
              <p:nvPicPr>
                <p:cNvPr id="37" name="Ink 36">
                  <a:extLst>
                    <a:ext uri="{FF2B5EF4-FFF2-40B4-BE49-F238E27FC236}">
                      <a16:creationId xmlns:a16="http://schemas.microsoft.com/office/drawing/2014/main" id="{C50FC7FF-B3E9-787B-6DF2-E6CD5E7F3537}"/>
                    </a:ext>
                  </a:extLst>
                </p:cNvPr>
                <p:cNvPicPr/>
                <p:nvPr/>
              </p:nvPicPr>
              <p:blipFill>
                <a:blip r:embed="rId100"/>
                <a:stretch>
                  <a:fillRect/>
                </a:stretch>
              </p:blipFill>
              <p:spPr>
                <a:xfrm>
                  <a:off x="9125493" y="1583261"/>
                  <a:ext cx="11520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38" name="Ink 37">
                  <a:extLst>
                    <a:ext uri="{FF2B5EF4-FFF2-40B4-BE49-F238E27FC236}">
                      <a16:creationId xmlns:a16="http://schemas.microsoft.com/office/drawing/2014/main" id="{606577E3-9969-E97D-F1CC-6DEC0DA92CCC}"/>
                    </a:ext>
                  </a:extLst>
                </p14:cNvPr>
                <p14:cNvContentPartPr/>
                <p14:nvPr/>
              </p14:nvContentPartPr>
              <p14:xfrm>
                <a:off x="9497733" y="1563101"/>
                <a:ext cx="381600" cy="10800"/>
              </p14:xfrm>
            </p:contentPart>
          </mc:Choice>
          <mc:Fallback>
            <p:pic>
              <p:nvPicPr>
                <p:cNvPr id="38" name="Ink 37">
                  <a:extLst>
                    <a:ext uri="{FF2B5EF4-FFF2-40B4-BE49-F238E27FC236}">
                      <a16:creationId xmlns:a16="http://schemas.microsoft.com/office/drawing/2014/main" id="{606577E3-9969-E97D-F1CC-6DEC0DA92CCC}"/>
                    </a:ext>
                  </a:extLst>
                </p:cNvPr>
                <p:cNvPicPr/>
                <p:nvPr/>
              </p:nvPicPr>
              <p:blipFill>
                <a:blip r:embed="rId102"/>
                <a:stretch>
                  <a:fillRect/>
                </a:stretch>
              </p:blipFill>
              <p:spPr>
                <a:xfrm>
                  <a:off x="9489093" y="1554461"/>
                  <a:ext cx="39924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40" name="Ink 39">
                  <a:extLst>
                    <a:ext uri="{FF2B5EF4-FFF2-40B4-BE49-F238E27FC236}">
                      <a16:creationId xmlns:a16="http://schemas.microsoft.com/office/drawing/2014/main" id="{974C9BEC-6B4E-A69E-BD6E-73DD1AD42571}"/>
                    </a:ext>
                  </a:extLst>
                </p14:cNvPr>
                <p14:cNvContentPartPr/>
                <p14:nvPr/>
              </p14:nvContentPartPr>
              <p14:xfrm>
                <a:off x="8868453" y="1126061"/>
                <a:ext cx="16920" cy="41040"/>
              </p14:xfrm>
            </p:contentPart>
          </mc:Choice>
          <mc:Fallback>
            <p:pic>
              <p:nvPicPr>
                <p:cNvPr id="40" name="Ink 39">
                  <a:extLst>
                    <a:ext uri="{FF2B5EF4-FFF2-40B4-BE49-F238E27FC236}">
                      <a16:creationId xmlns:a16="http://schemas.microsoft.com/office/drawing/2014/main" id="{974C9BEC-6B4E-A69E-BD6E-73DD1AD42571}"/>
                    </a:ext>
                  </a:extLst>
                </p:cNvPr>
                <p:cNvPicPr/>
                <p:nvPr/>
              </p:nvPicPr>
              <p:blipFill>
                <a:blip r:embed="rId104"/>
                <a:stretch>
                  <a:fillRect/>
                </a:stretch>
              </p:blipFill>
              <p:spPr>
                <a:xfrm>
                  <a:off x="8859453" y="1117421"/>
                  <a:ext cx="3456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41" name="Ink 40">
                  <a:extLst>
                    <a:ext uri="{FF2B5EF4-FFF2-40B4-BE49-F238E27FC236}">
                      <a16:creationId xmlns:a16="http://schemas.microsoft.com/office/drawing/2014/main" id="{09AEAC7C-CE9E-A201-F530-DD391357532A}"/>
                    </a:ext>
                  </a:extLst>
                </p14:cNvPr>
                <p14:cNvContentPartPr/>
                <p14:nvPr/>
              </p14:nvContentPartPr>
              <p14:xfrm>
                <a:off x="8917773" y="1386341"/>
                <a:ext cx="7920" cy="183960"/>
              </p14:xfrm>
            </p:contentPart>
          </mc:Choice>
          <mc:Fallback>
            <p:pic>
              <p:nvPicPr>
                <p:cNvPr id="41" name="Ink 40">
                  <a:extLst>
                    <a:ext uri="{FF2B5EF4-FFF2-40B4-BE49-F238E27FC236}">
                      <a16:creationId xmlns:a16="http://schemas.microsoft.com/office/drawing/2014/main" id="{09AEAC7C-CE9E-A201-F530-DD391357532A}"/>
                    </a:ext>
                  </a:extLst>
                </p:cNvPr>
                <p:cNvPicPr/>
                <p:nvPr/>
              </p:nvPicPr>
              <p:blipFill>
                <a:blip r:embed="rId106"/>
                <a:stretch>
                  <a:fillRect/>
                </a:stretch>
              </p:blipFill>
              <p:spPr>
                <a:xfrm>
                  <a:off x="8908773" y="1377701"/>
                  <a:ext cx="2556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42" name="Ink 41">
                  <a:extLst>
                    <a:ext uri="{FF2B5EF4-FFF2-40B4-BE49-F238E27FC236}">
                      <a16:creationId xmlns:a16="http://schemas.microsoft.com/office/drawing/2014/main" id="{8A4FEF8B-DDD9-41FD-D6DE-D828395254BB}"/>
                    </a:ext>
                  </a:extLst>
                </p14:cNvPr>
                <p14:cNvContentPartPr/>
                <p14:nvPr/>
              </p14:nvContentPartPr>
              <p14:xfrm>
                <a:off x="8996253" y="1016261"/>
                <a:ext cx="83520" cy="6480"/>
              </p14:xfrm>
            </p:contentPart>
          </mc:Choice>
          <mc:Fallback>
            <p:pic>
              <p:nvPicPr>
                <p:cNvPr id="42" name="Ink 41">
                  <a:extLst>
                    <a:ext uri="{FF2B5EF4-FFF2-40B4-BE49-F238E27FC236}">
                      <a16:creationId xmlns:a16="http://schemas.microsoft.com/office/drawing/2014/main" id="{8A4FEF8B-DDD9-41FD-D6DE-D828395254BB}"/>
                    </a:ext>
                  </a:extLst>
                </p:cNvPr>
                <p:cNvPicPr/>
                <p:nvPr/>
              </p:nvPicPr>
              <p:blipFill>
                <a:blip r:embed="rId108"/>
                <a:stretch>
                  <a:fillRect/>
                </a:stretch>
              </p:blipFill>
              <p:spPr>
                <a:xfrm>
                  <a:off x="8987253" y="1007261"/>
                  <a:ext cx="10116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43" name="Ink 42">
                  <a:extLst>
                    <a:ext uri="{FF2B5EF4-FFF2-40B4-BE49-F238E27FC236}">
                      <a16:creationId xmlns:a16="http://schemas.microsoft.com/office/drawing/2014/main" id="{1D6D4799-CD8B-92E6-2731-B6570EA91EB6}"/>
                    </a:ext>
                  </a:extLst>
                </p14:cNvPr>
                <p14:cNvContentPartPr/>
                <p14:nvPr/>
              </p14:nvContentPartPr>
              <p14:xfrm>
                <a:off x="9281373" y="983141"/>
                <a:ext cx="487440" cy="29520"/>
              </p14:xfrm>
            </p:contentPart>
          </mc:Choice>
          <mc:Fallback>
            <p:pic>
              <p:nvPicPr>
                <p:cNvPr id="43" name="Ink 42">
                  <a:extLst>
                    <a:ext uri="{FF2B5EF4-FFF2-40B4-BE49-F238E27FC236}">
                      <a16:creationId xmlns:a16="http://schemas.microsoft.com/office/drawing/2014/main" id="{1D6D4799-CD8B-92E6-2731-B6570EA91EB6}"/>
                    </a:ext>
                  </a:extLst>
                </p:cNvPr>
                <p:cNvPicPr/>
                <p:nvPr/>
              </p:nvPicPr>
              <p:blipFill>
                <a:blip r:embed="rId110"/>
                <a:stretch>
                  <a:fillRect/>
                </a:stretch>
              </p:blipFill>
              <p:spPr>
                <a:xfrm>
                  <a:off x="9272733" y="974501"/>
                  <a:ext cx="50508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44" name="Ink 43">
                  <a:extLst>
                    <a:ext uri="{FF2B5EF4-FFF2-40B4-BE49-F238E27FC236}">
                      <a16:creationId xmlns:a16="http://schemas.microsoft.com/office/drawing/2014/main" id="{6954F722-C4E0-8844-100F-E7F75F668EEB}"/>
                    </a:ext>
                  </a:extLst>
                </p14:cNvPr>
                <p14:cNvContentPartPr/>
                <p14:nvPr/>
              </p14:nvContentPartPr>
              <p14:xfrm>
                <a:off x="10019013" y="1002581"/>
                <a:ext cx="631080" cy="20160"/>
              </p14:xfrm>
            </p:contentPart>
          </mc:Choice>
          <mc:Fallback>
            <p:pic>
              <p:nvPicPr>
                <p:cNvPr id="44" name="Ink 43">
                  <a:extLst>
                    <a:ext uri="{FF2B5EF4-FFF2-40B4-BE49-F238E27FC236}">
                      <a16:creationId xmlns:a16="http://schemas.microsoft.com/office/drawing/2014/main" id="{6954F722-C4E0-8844-100F-E7F75F668EEB}"/>
                    </a:ext>
                  </a:extLst>
                </p:cNvPr>
                <p:cNvPicPr/>
                <p:nvPr/>
              </p:nvPicPr>
              <p:blipFill>
                <a:blip r:embed="rId112"/>
                <a:stretch>
                  <a:fillRect/>
                </a:stretch>
              </p:blipFill>
              <p:spPr>
                <a:xfrm>
                  <a:off x="10010373" y="993941"/>
                  <a:ext cx="64872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45" name="Ink 44">
                  <a:extLst>
                    <a:ext uri="{FF2B5EF4-FFF2-40B4-BE49-F238E27FC236}">
                      <a16:creationId xmlns:a16="http://schemas.microsoft.com/office/drawing/2014/main" id="{32F0B79D-3C99-7D5C-A826-D53B1340DB57}"/>
                    </a:ext>
                  </a:extLst>
                </p14:cNvPr>
                <p14:cNvContentPartPr/>
                <p14:nvPr/>
              </p14:nvContentPartPr>
              <p14:xfrm>
                <a:off x="10715613" y="1012301"/>
                <a:ext cx="2160" cy="280800"/>
              </p14:xfrm>
            </p:contentPart>
          </mc:Choice>
          <mc:Fallback>
            <p:pic>
              <p:nvPicPr>
                <p:cNvPr id="45" name="Ink 44">
                  <a:extLst>
                    <a:ext uri="{FF2B5EF4-FFF2-40B4-BE49-F238E27FC236}">
                      <a16:creationId xmlns:a16="http://schemas.microsoft.com/office/drawing/2014/main" id="{32F0B79D-3C99-7D5C-A826-D53B1340DB57}"/>
                    </a:ext>
                  </a:extLst>
                </p:cNvPr>
                <p:cNvPicPr/>
                <p:nvPr/>
              </p:nvPicPr>
              <p:blipFill>
                <a:blip r:embed="rId114"/>
                <a:stretch>
                  <a:fillRect/>
                </a:stretch>
              </p:blipFill>
              <p:spPr>
                <a:xfrm>
                  <a:off x="10706613" y="1003661"/>
                  <a:ext cx="1980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39" name="Ink 38">
                  <a:extLst>
                    <a:ext uri="{FF2B5EF4-FFF2-40B4-BE49-F238E27FC236}">
                      <a16:creationId xmlns:a16="http://schemas.microsoft.com/office/drawing/2014/main" id="{0B8FB4E4-C947-E4A8-E6BE-13AA50E7BD4D}"/>
                    </a:ext>
                  </a:extLst>
                </p14:cNvPr>
                <p14:cNvContentPartPr/>
                <p14:nvPr/>
              </p14:nvContentPartPr>
              <p14:xfrm>
                <a:off x="10137093" y="1569221"/>
                <a:ext cx="471600" cy="23760"/>
              </p14:xfrm>
            </p:contentPart>
          </mc:Choice>
          <mc:Fallback>
            <p:pic>
              <p:nvPicPr>
                <p:cNvPr id="39" name="Ink 38">
                  <a:extLst>
                    <a:ext uri="{FF2B5EF4-FFF2-40B4-BE49-F238E27FC236}">
                      <a16:creationId xmlns:a16="http://schemas.microsoft.com/office/drawing/2014/main" id="{0B8FB4E4-C947-E4A8-E6BE-13AA50E7BD4D}"/>
                    </a:ext>
                  </a:extLst>
                </p:cNvPr>
                <p:cNvPicPr/>
                <p:nvPr/>
              </p:nvPicPr>
              <p:blipFill>
                <a:blip r:embed="rId116"/>
                <a:stretch>
                  <a:fillRect/>
                </a:stretch>
              </p:blipFill>
              <p:spPr>
                <a:xfrm>
                  <a:off x="10128093" y="1560581"/>
                  <a:ext cx="48924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46" name="Ink 45">
                  <a:extLst>
                    <a:ext uri="{FF2B5EF4-FFF2-40B4-BE49-F238E27FC236}">
                      <a16:creationId xmlns:a16="http://schemas.microsoft.com/office/drawing/2014/main" id="{BA18CF8B-3BE8-9B5D-A384-2A96C295DD70}"/>
                    </a:ext>
                  </a:extLst>
                </p14:cNvPr>
                <p14:cNvContentPartPr/>
                <p14:nvPr/>
              </p14:nvContentPartPr>
              <p14:xfrm>
                <a:off x="10699413" y="1425581"/>
                <a:ext cx="7920" cy="127440"/>
              </p14:xfrm>
            </p:contentPart>
          </mc:Choice>
          <mc:Fallback>
            <p:pic>
              <p:nvPicPr>
                <p:cNvPr id="46" name="Ink 45">
                  <a:extLst>
                    <a:ext uri="{FF2B5EF4-FFF2-40B4-BE49-F238E27FC236}">
                      <a16:creationId xmlns:a16="http://schemas.microsoft.com/office/drawing/2014/main" id="{BA18CF8B-3BE8-9B5D-A384-2A96C295DD70}"/>
                    </a:ext>
                  </a:extLst>
                </p:cNvPr>
                <p:cNvPicPr/>
                <p:nvPr/>
              </p:nvPicPr>
              <p:blipFill>
                <a:blip r:embed="rId118"/>
                <a:stretch>
                  <a:fillRect/>
                </a:stretch>
              </p:blipFill>
              <p:spPr>
                <a:xfrm>
                  <a:off x="10690413" y="1416581"/>
                  <a:ext cx="2556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77" name="Ink 76">
                  <a:extLst>
                    <a:ext uri="{FF2B5EF4-FFF2-40B4-BE49-F238E27FC236}">
                      <a16:creationId xmlns:a16="http://schemas.microsoft.com/office/drawing/2014/main" id="{88C99ACD-6053-F1DE-F9D6-30AC76DC5D51}"/>
                    </a:ext>
                  </a:extLst>
                </p14:cNvPr>
                <p14:cNvContentPartPr/>
                <p14:nvPr/>
              </p14:nvContentPartPr>
              <p14:xfrm>
                <a:off x="9143853" y="3971861"/>
                <a:ext cx="90360" cy="236520"/>
              </p14:xfrm>
            </p:contentPart>
          </mc:Choice>
          <mc:Fallback>
            <p:pic>
              <p:nvPicPr>
                <p:cNvPr id="77" name="Ink 76">
                  <a:extLst>
                    <a:ext uri="{FF2B5EF4-FFF2-40B4-BE49-F238E27FC236}">
                      <a16:creationId xmlns:a16="http://schemas.microsoft.com/office/drawing/2014/main" id="{88C99ACD-6053-F1DE-F9D6-30AC76DC5D51}"/>
                    </a:ext>
                  </a:extLst>
                </p:cNvPr>
                <p:cNvPicPr/>
                <p:nvPr/>
              </p:nvPicPr>
              <p:blipFill>
                <a:blip r:embed="rId120"/>
                <a:stretch>
                  <a:fillRect/>
                </a:stretch>
              </p:blipFill>
              <p:spPr>
                <a:xfrm>
                  <a:off x="9135213" y="3963221"/>
                  <a:ext cx="10800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78" name="Ink 77">
                  <a:extLst>
                    <a:ext uri="{FF2B5EF4-FFF2-40B4-BE49-F238E27FC236}">
                      <a16:creationId xmlns:a16="http://schemas.microsoft.com/office/drawing/2014/main" id="{95DE228D-058E-6E98-7AAB-3AD43A0797B4}"/>
                    </a:ext>
                  </a:extLst>
                </p14:cNvPr>
                <p14:cNvContentPartPr/>
                <p14:nvPr/>
              </p14:nvContentPartPr>
              <p14:xfrm>
                <a:off x="9178773" y="3935501"/>
                <a:ext cx="2795760" cy="27000"/>
              </p14:xfrm>
            </p:contentPart>
          </mc:Choice>
          <mc:Fallback>
            <p:pic>
              <p:nvPicPr>
                <p:cNvPr id="78" name="Ink 77">
                  <a:extLst>
                    <a:ext uri="{FF2B5EF4-FFF2-40B4-BE49-F238E27FC236}">
                      <a16:creationId xmlns:a16="http://schemas.microsoft.com/office/drawing/2014/main" id="{95DE228D-058E-6E98-7AAB-3AD43A0797B4}"/>
                    </a:ext>
                  </a:extLst>
                </p:cNvPr>
                <p:cNvPicPr/>
                <p:nvPr/>
              </p:nvPicPr>
              <p:blipFill>
                <a:blip r:embed="rId122"/>
                <a:stretch>
                  <a:fillRect/>
                </a:stretch>
              </p:blipFill>
              <p:spPr>
                <a:xfrm>
                  <a:off x="9169773" y="3926861"/>
                  <a:ext cx="281340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79" name="Ink 78">
                  <a:extLst>
                    <a:ext uri="{FF2B5EF4-FFF2-40B4-BE49-F238E27FC236}">
                      <a16:creationId xmlns:a16="http://schemas.microsoft.com/office/drawing/2014/main" id="{DE0E1FCA-6202-7957-FC81-95168DBECF7F}"/>
                    </a:ext>
                  </a:extLst>
                </p14:cNvPr>
                <p14:cNvContentPartPr/>
                <p14:nvPr/>
              </p14:nvContentPartPr>
              <p14:xfrm>
                <a:off x="9045573" y="4137821"/>
                <a:ext cx="2602440" cy="79560"/>
              </p14:xfrm>
            </p:contentPart>
          </mc:Choice>
          <mc:Fallback>
            <p:pic>
              <p:nvPicPr>
                <p:cNvPr id="79" name="Ink 78">
                  <a:extLst>
                    <a:ext uri="{FF2B5EF4-FFF2-40B4-BE49-F238E27FC236}">
                      <a16:creationId xmlns:a16="http://schemas.microsoft.com/office/drawing/2014/main" id="{DE0E1FCA-6202-7957-FC81-95168DBECF7F}"/>
                    </a:ext>
                  </a:extLst>
                </p:cNvPr>
                <p:cNvPicPr/>
                <p:nvPr/>
              </p:nvPicPr>
              <p:blipFill>
                <a:blip r:embed="rId124"/>
                <a:stretch>
                  <a:fillRect/>
                </a:stretch>
              </p:blipFill>
              <p:spPr>
                <a:xfrm>
                  <a:off x="9036573" y="4129181"/>
                  <a:ext cx="262008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80" name="Ink 79">
                  <a:extLst>
                    <a:ext uri="{FF2B5EF4-FFF2-40B4-BE49-F238E27FC236}">
                      <a16:creationId xmlns:a16="http://schemas.microsoft.com/office/drawing/2014/main" id="{DE6AA58B-E9ED-E697-DC68-9EA1F5F6D529}"/>
                    </a:ext>
                  </a:extLst>
                </p14:cNvPr>
                <p14:cNvContentPartPr/>
                <p14:nvPr/>
              </p14:nvContentPartPr>
              <p14:xfrm>
                <a:off x="11660973" y="3959981"/>
                <a:ext cx="59760" cy="252720"/>
              </p14:xfrm>
            </p:contentPart>
          </mc:Choice>
          <mc:Fallback>
            <p:pic>
              <p:nvPicPr>
                <p:cNvPr id="80" name="Ink 79">
                  <a:extLst>
                    <a:ext uri="{FF2B5EF4-FFF2-40B4-BE49-F238E27FC236}">
                      <a16:creationId xmlns:a16="http://schemas.microsoft.com/office/drawing/2014/main" id="{DE6AA58B-E9ED-E697-DC68-9EA1F5F6D529}"/>
                    </a:ext>
                  </a:extLst>
                </p:cNvPr>
                <p:cNvPicPr/>
                <p:nvPr/>
              </p:nvPicPr>
              <p:blipFill>
                <a:blip r:embed="rId126"/>
                <a:stretch>
                  <a:fillRect/>
                </a:stretch>
              </p:blipFill>
              <p:spPr>
                <a:xfrm>
                  <a:off x="11652333" y="3950981"/>
                  <a:ext cx="77400" cy="27036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49" name="Ink 48">
                  <a:extLst>
                    <a:ext uri="{FF2B5EF4-FFF2-40B4-BE49-F238E27FC236}">
                      <a16:creationId xmlns:a16="http://schemas.microsoft.com/office/drawing/2014/main" id="{6C29E82E-238F-0E9A-EA4B-2450BD65E76E}"/>
                    </a:ext>
                  </a:extLst>
                </p14:cNvPr>
                <p14:cNvContentPartPr/>
                <p14:nvPr/>
              </p14:nvContentPartPr>
              <p14:xfrm>
                <a:off x="8555973" y="1826621"/>
                <a:ext cx="132480" cy="158400"/>
              </p14:xfrm>
            </p:contentPart>
          </mc:Choice>
          <mc:Fallback>
            <p:pic>
              <p:nvPicPr>
                <p:cNvPr id="49" name="Ink 48">
                  <a:extLst>
                    <a:ext uri="{FF2B5EF4-FFF2-40B4-BE49-F238E27FC236}">
                      <a16:creationId xmlns:a16="http://schemas.microsoft.com/office/drawing/2014/main" id="{6C29E82E-238F-0E9A-EA4B-2450BD65E76E}"/>
                    </a:ext>
                  </a:extLst>
                </p:cNvPr>
                <p:cNvPicPr/>
                <p:nvPr/>
              </p:nvPicPr>
              <p:blipFill>
                <a:blip r:embed="rId128"/>
                <a:stretch>
                  <a:fillRect/>
                </a:stretch>
              </p:blipFill>
              <p:spPr>
                <a:xfrm>
                  <a:off x="8546973" y="1817981"/>
                  <a:ext cx="15012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50" name="Ink 49">
                  <a:extLst>
                    <a:ext uri="{FF2B5EF4-FFF2-40B4-BE49-F238E27FC236}">
                      <a16:creationId xmlns:a16="http://schemas.microsoft.com/office/drawing/2014/main" id="{592CF36C-6F2E-F1B9-DEC0-ECEA3FEC5813}"/>
                    </a:ext>
                  </a:extLst>
                </p14:cNvPr>
                <p14:cNvContentPartPr/>
                <p14:nvPr/>
              </p14:nvContentPartPr>
              <p14:xfrm>
                <a:off x="8734893" y="1834901"/>
                <a:ext cx="205920" cy="103320"/>
              </p14:xfrm>
            </p:contentPart>
          </mc:Choice>
          <mc:Fallback>
            <p:pic>
              <p:nvPicPr>
                <p:cNvPr id="50" name="Ink 49">
                  <a:extLst>
                    <a:ext uri="{FF2B5EF4-FFF2-40B4-BE49-F238E27FC236}">
                      <a16:creationId xmlns:a16="http://schemas.microsoft.com/office/drawing/2014/main" id="{592CF36C-6F2E-F1B9-DEC0-ECEA3FEC5813}"/>
                    </a:ext>
                  </a:extLst>
                </p:cNvPr>
                <p:cNvPicPr/>
                <p:nvPr/>
              </p:nvPicPr>
              <p:blipFill>
                <a:blip r:embed="rId130"/>
                <a:stretch>
                  <a:fillRect/>
                </a:stretch>
              </p:blipFill>
              <p:spPr>
                <a:xfrm>
                  <a:off x="8725893" y="1825901"/>
                  <a:ext cx="22356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51" name="Ink 50">
                  <a:extLst>
                    <a:ext uri="{FF2B5EF4-FFF2-40B4-BE49-F238E27FC236}">
                      <a16:creationId xmlns:a16="http://schemas.microsoft.com/office/drawing/2014/main" id="{7F7C593C-C601-7A1B-4605-BDC311D79D0C}"/>
                    </a:ext>
                  </a:extLst>
                </p14:cNvPr>
                <p14:cNvContentPartPr/>
                <p14:nvPr/>
              </p14:nvContentPartPr>
              <p14:xfrm>
                <a:off x="8986533" y="1756421"/>
                <a:ext cx="117000" cy="277920"/>
              </p14:xfrm>
            </p:contentPart>
          </mc:Choice>
          <mc:Fallback>
            <p:pic>
              <p:nvPicPr>
                <p:cNvPr id="51" name="Ink 50">
                  <a:extLst>
                    <a:ext uri="{FF2B5EF4-FFF2-40B4-BE49-F238E27FC236}">
                      <a16:creationId xmlns:a16="http://schemas.microsoft.com/office/drawing/2014/main" id="{7F7C593C-C601-7A1B-4605-BDC311D79D0C}"/>
                    </a:ext>
                  </a:extLst>
                </p:cNvPr>
                <p:cNvPicPr/>
                <p:nvPr/>
              </p:nvPicPr>
              <p:blipFill>
                <a:blip r:embed="rId132"/>
                <a:stretch>
                  <a:fillRect/>
                </a:stretch>
              </p:blipFill>
              <p:spPr>
                <a:xfrm>
                  <a:off x="8977533" y="1747781"/>
                  <a:ext cx="134640" cy="29556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52" name="Ink 51">
                  <a:extLst>
                    <a:ext uri="{FF2B5EF4-FFF2-40B4-BE49-F238E27FC236}">
                      <a16:creationId xmlns:a16="http://schemas.microsoft.com/office/drawing/2014/main" id="{7F8CABC9-0E73-63C3-02EF-0CC8D271225C}"/>
                    </a:ext>
                  </a:extLst>
                </p14:cNvPr>
                <p14:cNvContentPartPr/>
                <p14:nvPr/>
              </p14:nvContentPartPr>
              <p14:xfrm>
                <a:off x="9195693" y="1769741"/>
                <a:ext cx="92160" cy="158760"/>
              </p14:xfrm>
            </p:contentPart>
          </mc:Choice>
          <mc:Fallback>
            <p:pic>
              <p:nvPicPr>
                <p:cNvPr id="52" name="Ink 51">
                  <a:extLst>
                    <a:ext uri="{FF2B5EF4-FFF2-40B4-BE49-F238E27FC236}">
                      <a16:creationId xmlns:a16="http://schemas.microsoft.com/office/drawing/2014/main" id="{7F8CABC9-0E73-63C3-02EF-0CC8D271225C}"/>
                    </a:ext>
                  </a:extLst>
                </p:cNvPr>
                <p:cNvPicPr/>
                <p:nvPr/>
              </p:nvPicPr>
              <p:blipFill>
                <a:blip r:embed="rId134"/>
                <a:stretch>
                  <a:fillRect/>
                </a:stretch>
              </p:blipFill>
              <p:spPr>
                <a:xfrm>
                  <a:off x="9187053" y="1760741"/>
                  <a:ext cx="10980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53" name="Ink 52">
                  <a:extLst>
                    <a:ext uri="{FF2B5EF4-FFF2-40B4-BE49-F238E27FC236}">
                      <a16:creationId xmlns:a16="http://schemas.microsoft.com/office/drawing/2014/main" id="{0ACBEAC4-29DF-B585-336D-CA00E4F942FC}"/>
                    </a:ext>
                  </a:extLst>
                </p14:cNvPr>
                <p14:cNvContentPartPr/>
                <p14:nvPr/>
              </p14:nvContentPartPr>
              <p14:xfrm>
                <a:off x="9340413" y="1712141"/>
                <a:ext cx="91440" cy="185400"/>
              </p14:xfrm>
            </p:contentPart>
          </mc:Choice>
          <mc:Fallback>
            <p:pic>
              <p:nvPicPr>
                <p:cNvPr id="53" name="Ink 52">
                  <a:extLst>
                    <a:ext uri="{FF2B5EF4-FFF2-40B4-BE49-F238E27FC236}">
                      <a16:creationId xmlns:a16="http://schemas.microsoft.com/office/drawing/2014/main" id="{0ACBEAC4-29DF-B585-336D-CA00E4F942FC}"/>
                    </a:ext>
                  </a:extLst>
                </p:cNvPr>
                <p:cNvPicPr/>
                <p:nvPr/>
              </p:nvPicPr>
              <p:blipFill>
                <a:blip r:embed="rId136"/>
                <a:stretch>
                  <a:fillRect/>
                </a:stretch>
              </p:blipFill>
              <p:spPr>
                <a:xfrm>
                  <a:off x="9331413" y="1703501"/>
                  <a:ext cx="10908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54" name="Ink 53">
                  <a:extLst>
                    <a:ext uri="{FF2B5EF4-FFF2-40B4-BE49-F238E27FC236}">
                      <a16:creationId xmlns:a16="http://schemas.microsoft.com/office/drawing/2014/main" id="{D85827A1-AE60-5ED3-C71E-4F7C337CC07C}"/>
                    </a:ext>
                  </a:extLst>
                </p14:cNvPr>
                <p14:cNvContentPartPr/>
                <p14:nvPr/>
              </p14:nvContentPartPr>
              <p14:xfrm>
                <a:off x="9364533" y="1780541"/>
                <a:ext cx="347040" cy="142200"/>
              </p14:xfrm>
            </p:contentPart>
          </mc:Choice>
          <mc:Fallback>
            <p:pic>
              <p:nvPicPr>
                <p:cNvPr id="54" name="Ink 53">
                  <a:extLst>
                    <a:ext uri="{FF2B5EF4-FFF2-40B4-BE49-F238E27FC236}">
                      <a16:creationId xmlns:a16="http://schemas.microsoft.com/office/drawing/2014/main" id="{D85827A1-AE60-5ED3-C71E-4F7C337CC07C}"/>
                    </a:ext>
                  </a:extLst>
                </p:cNvPr>
                <p:cNvPicPr/>
                <p:nvPr/>
              </p:nvPicPr>
              <p:blipFill>
                <a:blip r:embed="rId138"/>
                <a:stretch>
                  <a:fillRect/>
                </a:stretch>
              </p:blipFill>
              <p:spPr>
                <a:xfrm>
                  <a:off x="9355533" y="1771901"/>
                  <a:ext cx="36468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55" name="Ink 54">
                  <a:extLst>
                    <a:ext uri="{FF2B5EF4-FFF2-40B4-BE49-F238E27FC236}">
                      <a16:creationId xmlns:a16="http://schemas.microsoft.com/office/drawing/2014/main" id="{5B702CFA-C6FA-21B2-5BF2-8C6A1DB597CF}"/>
                    </a:ext>
                  </a:extLst>
                </p14:cNvPr>
                <p14:cNvContentPartPr/>
                <p14:nvPr/>
              </p14:nvContentPartPr>
              <p14:xfrm>
                <a:off x="8573613" y="2274821"/>
                <a:ext cx="144360" cy="134640"/>
              </p14:xfrm>
            </p:contentPart>
          </mc:Choice>
          <mc:Fallback>
            <p:pic>
              <p:nvPicPr>
                <p:cNvPr id="55" name="Ink 54">
                  <a:extLst>
                    <a:ext uri="{FF2B5EF4-FFF2-40B4-BE49-F238E27FC236}">
                      <a16:creationId xmlns:a16="http://schemas.microsoft.com/office/drawing/2014/main" id="{5B702CFA-C6FA-21B2-5BF2-8C6A1DB597CF}"/>
                    </a:ext>
                  </a:extLst>
                </p:cNvPr>
                <p:cNvPicPr/>
                <p:nvPr/>
              </p:nvPicPr>
              <p:blipFill>
                <a:blip r:embed="rId140"/>
                <a:stretch>
                  <a:fillRect/>
                </a:stretch>
              </p:blipFill>
              <p:spPr>
                <a:xfrm>
                  <a:off x="8564613" y="2266181"/>
                  <a:ext cx="16200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56" name="Ink 55">
                  <a:extLst>
                    <a:ext uri="{FF2B5EF4-FFF2-40B4-BE49-F238E27FC236}">
                      <a16:creationId xmlns:a16="http://schemas.microsoft.com/office/drawing/2014/main" id="{CC7091CE-A34F-6420-4EDE-EB8333F4473B}"/>
                    </a:ext>
                  </a:extLst>
                </p14:cNvPr>
                <p14:cNvContentPartPr/>
                <p14:nvPr/>
              </p14:nvContentPartPr>
              <p14:xfrm>
                <a:off x="8770533" y="2294981"/>
                <a:ext cx="217440" cy="82800"/>
              </p14:xfrm>
            </p:contentPart>
          </mc:Choice>
          <mc:Fallback>
            <p:pic>
              <p:nvPicPr>
                <p:cNvPr id="56" name="Ink 55">
                  <a:extLst>
                    <a:ext uri="{FF2B5EF4-FFF2-40B4-BE49-F238E27FC236}">
                      <a16:creationId xmlns:a16="http://schemas.microsoft.com/office/drawing/2014/main" id="{CC7091CE-A34F-6420-4EDE-EB8333F4473B}"/>
                    </a:ext>
                  </a:extLst>
                </p:cNvPr>
                <p:cNvPicPr/>
                <p:nvPr/>
              </p:nvPicPr>
              <p:blipFill>
                <a:blip r:embed="rId142"/>
                <a:stretch>
                  <a:fillRect/>
                </a:stretch>
              </p:blipFill>
              <p:spPr>
                <a:xfrm>
                  <a:off x="8761533" y="2285981"/>
                  <a:ext cx="23508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57" name="Ink 56">
                  <a:extLst>
                    <a:ext uri="{FF2B5EF4-FFF2-40B4-BE49-F238E27FC236}">
                      <a16:creationId xmlns:a16="http://schemas.microsoft.com/office/drawing/2014/main" id="{137D3B17-3AED-65A6-FE90-30F35045A9A5}"/>
                    </a:ext>
                  </a:extLst>
                </p14:cNvPr>
                <p14:cNvContentPartPr/>
                <p14:nvPr/>
              </p14:nvContentPartPr>
              <p14:xfrm>
                <a:off x="9016053" y="2241701"/>
                <a:ext cx="106920" cy="278640"/>
              </p14:xfrm>
            </p:contentPart>
          </mc:Choice>
          <mc:Fallback>
            <p:pic>
              <p:nvPicPr>
                <p:cNvPr id="57" name="Ink 56">
                  <a:extLst>
                    <a:ext uri="{FF2B5EF4-FFF2-40B4-BE49-F238E27FC236}">
                      <a16:creationId xmlns:a16="http://schemas.microsoft.com/office/drawing/2014/main" id="{137D3B17-3AED-65A6-FE90-30F35045A9A5}"/>
                    </a:ext>
                  </a:extLst>
                </p:cNvPr>
                <p:cNvPicPr/>
                <p:nvPr/>
              </p:nvPicPr>
              <p:blipFill>
                <a:blip r:embed="rId144"/>
                <a:stretch>
                  <a:fillRect/>
                </a:stretch>
              </p:blipFill>
              <p:spPr>
                <a:xfrm>
                  <a:off x="9007413" y="2232701"/>
                  <a:ext cx="124560" cy="29628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58" name="Ink 57">
                  <a:extLst>
                    <a:ext uri="{FF2B5EF4-FFF2-40B4-BE49-F238E27FC236}">
                      <a16:creationId xmlns:a16="http://schemas.microsoft.com/office/drawing/2014/main" id="{7F3183C2-70DF-4B53-919A-54544A4C1E8C}"/>
                    </a:ext>
                  </a:extLst>
                </p14:cNvPr>
                <p14:cNvContentPartPr/>
                <p14:nvPr/>
              </p14:nvContentPartPr>
              <p14:xfrm>
                <a:off x="9226653" y="2230901"/>
                <a:ext cx="51840" cy="203400"/>
              </p14:xfrm>
            </p:contentPart>
          </mc:Choice>
          <mc:Fallback>
            <p:pic>
              <p:nvPicPr>
                <p:cNvPr id="58" name="Ink 57">
                  <a:extLst>
                    <a:ext uri="{FF2B5EF4-FFF2-40B4-BE49-F238E27FC236}">
                      <a16:creationId xmlns:a16="http://schemas.microsoft.com/office/drawing/2014/main" id="{7F3183C2-70DF-4B53-919A-54544A4C1E8C}"/>
                    </a:ext>
                  </a:extLst>
                </p:cNvPr>
                <p:cNvPicPr/>
                <p:nvPr/>
              </p:nvPicPr>
              <p:blipFill>
                <a:blip r:embed="rId146"/>
                <a:stretch>
                  <a:fillRect/>
                </a:stretch>
              </p:blipFill>
              <p:spPr>
                <a:xfrm>
                  <a:off x="9218013" y="2222261"/>
                  <a:ext cx="6948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59" name="Ink 58">
                  <a:extLst>
                    <a:ext uri="{FF2B5EF4-FFF2-40B4-BE49-F238E27FC236}">
                      <a16:creationId xmlns:a16="http://schemas.microsoft.com/office/drawing/2014/main" id="{7001E3E2-0DF2-4A3F-6C30-944D133589FB}"/>
                    </a:ext>
                  </a:extLst>
                </p14:cNvPr>
                <p14:cNvContentPartPr/>
                <p14:nvPr/>
              </p14:nvContentPartPr>
              <p14:xfrm>
                <a:off x="9153933" y="2221541"/>
                <a:ext cx="248400" cy="59760"/>
              </p14:xfrm>
            </p:contentPart>
          </mc:Choice>
          <mc:Fallback>
            <p:pic>
              <p:nvPicPr>
                <p:cNvPr id="59" name="Ink 58">
                  <a:extLst>
                    <a:ext uri="{FF2B5EF4-FFF2-40B4-BE49-F238E27FC236}">
                      <a16:creationId xmlns:a16="http://schemas.microsoft.com/office/drawing/2014/main" id="{7001E3E2-0DF2-4A3F-6C30-944D133589FB}"/>
                    </a:ext>
                  </a:extLst>
                </p:cNvPr>
                <p:cNvPicPr/>
                <p:nvPr/>
              </p:nvPicPr>
              <p:blipFill>
                <a:blip r:embed="rId148"/>
                <a:stretch>
                  <a:fillRect/>
                </a:stretch>
              </p:blipFill>
              <p:spPr>
                <a:xfrm>
                  <a:off x="9145293" y="2212901"/>
                  <a:ext cx="26604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60" name="Ink 59">
                  <a:extLst>
                    <a:ext uri="{FF2B5EF4-FFF2-40B4-BE49-F238E27FC236}">
                      <a16:creationId xmlns:a16="http://schemas.microsoft.com/office/drawing/2014/main" id="{1761F55D-ED6C-0B74-15E9-AC3E1EE0592D}"/>
                    </a:ext>
                  </a:extLst>
                </p14:cNvPr>
                <p14:cNvContentPartPr/>
                <p14:nvPr/>
              </p14:nvContentPartPr>
              <p14:xfrm>
                <a:off x="9409173" y="2306501"/>
                <a:ext cx="146520" cy="131760"/>
              </p14:xfrm>
            </p:contentPart>
          </mc:Choice>
          <mc:Fallback>
            <p:pic>
              <p:nvPicPr>
                <p:cNvPr id="60" name="Ink 59">
                  <a:extLst>
                    <a:ext uri="{FF2B5EF4-FFF2-40B4-BE49-F238E27FC236}">
                      <a16:creationId xmlns:a16="http://schemas.microsoft.com/office/drawing/2014/main" id="{1761F55D-ED6C-0B74-15E9-AC3E1EE0592D}"/>
                    </a:ext>
                  </a:extLst>
                </p:cNvPr>
                <p:cNvPicPr/>
                <p:nvPr/>
              </p:nvPicPr>
              <p:blipFill>
                <a:blip r:embed="rId150"/>
                <a:stretch>
                  <a:fillRect/>
                </a:stretch>
              </p:blipFill>
              <p:spPr>
                <a:xfrm>
                  <a:off x="9400173" y="2297861"/>
                  <a:ext cx="16416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61" name="Ink 60">
                  <a:extLst>
                    <a:ext uri="{FF2B5EF4-FFF2-40B4-BE49-F238E27FC236}">
                      <a16:creationId xmlns:a16="http://schemas.microsoft.com/office/drawing/2014/main" id="{C5BB9E36-EF43-138C-482E-84C7CA7FF87D}"/>
                    </a:ext>
                  </a:extLst>
                </p14:cNvPr>
                <p14:cNvContentPartPr/>
                <p14:nvPr/>
              </p14:nvContentPartPr>
              <p14:xfrm>
                <a:off x="9570453" y="2236301"/>
                <a:ext cx="266400" cy="230040"/>
              </p14:xfrm>
            </p:contentPart>
          </mc:Choice>
          <mc:Fallback>
            <p:pic>
              <p:nvPicPr>
                <p:cNvPr id="61" name="Ink 60">
                  <a:extLst>
                    <a:ext uri="{FF2B5EF4-FFF2-40B4-BE49-F238E27FC236}">
                      <a16:creationId xmlns:a16="http://schemas.microsoft.com/office/drawing/2014/main" id="{C5BB9E36-EF43-138C-482E-84C7CA7FF87D}"/>
                    </a:ext>
                  </a:extLst>
                </p:cNvPr>
                <p:cNvPicPr/>
                <p:nvPr/>
              </p:nvPicPr>
              <p:blipFill>
                <a:blip r:embed="rId152"/>
                <a:stretch>
                  <a:fillRect/>
                </a:stretch>
              </p:blipFill>
              <p:spPr>
                <a:xfrm>
                  <a:off x="9561453" y="2227301"/>
                  <a:ext cx="28404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64" name="Ink 63">
                  <a:extLst>
                    <a:ext uri="{FF2B5EF4-FFF2-40B4-BE49-F238E27FC236}">
                      <a16:creationId xmlns:a16="http://schemas.microsoft.com/office/drawing/2014/main" id="{75FF1C87-052B-851F-438D-78DBE8FEB34E}"/>
                    </a:ext>
                  </a:extLst>
                </p14:cNvPr>
                <p14:cNvContentPartPr/>
                <p14:nvPr/>
              </p14:nvContentPartPr>
              <p14:xfrm>
                <a:off x="9996693" y="2161781"/>
                <a:ext cx="180720" cy="263520"/>
              </p14:xfrm>
            </p:contentPart>
          </mc:Choice>
          <mc:Fallback>
            <p:pic>
              <p:nvPicPr>
                <p:cNvPr id="64" name="Ink 63">
                  <a:extLst>
                    <a:ext uri="{FF2B5EF4-FFF2-40B4-BE49-F238E27FC236}">
                      <a16:creationId xmlns:a16="http://schemas.microsoft.com/office/drawing/2014/main" id="{75FF1C87-052B-851F-438D-78DBE8FEB34E}"/>
                    </a:ext>
                  </a:extLst>
                </p:cNvPr>
                <p:cNvPicPr/>
                <p:nvPr/>
              </p:nvPicPr>
              <p:blipFill>
                <a:blip r:embed="rId154"/>
                <a:stretch>
                  <a:fillRect/>
                </a:stretch>
              </p:blipFill>
              <p:spPr>
                <a:xfrm>
                  <a:off x="9988053" y="2153141"/>
                  <a:ext cx="198360" cy="28116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65" name="Ink 64">
                  <a:extLst>
                    <a:ext uri="{FF2B5EF4-FFF2-40B4-BE49-F238E27FC236}">
                      <a16:creationId xmlns:a16="http://schemas.microsoft.com/office/drawing/2014/main" id="{19DD18BD-7142-2878-8ABF-05EB466236C7}"/>
                    </a:ext>
                  </a:extLst>
                </p14:cNvPr>
                <p14:cNvContentPartPr/>
                <p14:nvPr/>
              </p14:nvContentPartPr>
              <p14:xfrm>
                <a:off x="10221333" y="2162141"/>
                <a:ext cx="199080" cy="209160"/>
              </p14:xfrm>
            </p:contentPart>
          </mc:Choice>
          <mc:Fallback>
            <p:pic>
              <p:nvPicPr>
                <p:cNvPr id="65" name="Ink 64">
                  <a:extLst>
                    <a:ext uri="{FF2B5EF4-FFF2-40B4-BE49-F238E27FC236}">
                      <a16:creationId xmlns:a16="http://schemas.microsoft.com/office/drawing/2014/main" id="{19DD18BD-7142-2878-8ABF-05EB466236C7}"/>
                    </a:ext>
                  </a:extLst>
                </p:cNvPr>
                <p:cNvPicPr/>
                <p:nvPr/>
              </p:nvPicPr>
              <p:blipFill>
                <a:blip r:embed="rId156"/>
                <a:stretch>
                  <a:fillRect/>
                </a:stretch>
              </p:blipFill>
              <p:spPr>
                <a:xfrm>
                  <a:off x="10212333" y="2153141"/>
                  <a:ext cx="21672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66" name="Ink 65">
                  <a:extLst>
                    <a:ext uri="{FF2B5EF4-FFF2-40B4-BE49-F238E27FC236}">
                      <a16:creationId xmlns:a16="http://schemas.microsoft.com/office/drawing/2014/main" id="{94FEDB6A-2388-1876-FAF6-E5ACCBDCDAAB}"/>
                    </a:ext>
                  </a:extLst>
                </p14:cNvPr>
                <p14:cNvContentPartPr/>
                <p14:nvPr/>
              </p14:nvContentPartPr>
              <p14:xfrm>
                <a:off x="9900933" y="2251421"/>
                <a:ext cx="360" cy="360"/>
              </p14:xfrm>
            </p:contentPart>
          </mc:Choice>
          <mc:Fallback>
            <p:pic>
              <p:nvPicPr>
                <p:cNvPr id="66" name="Ink 65">
                  <a:extLst>
                    <a:ext uri="{FF2B5EF4-FFF2-40B4-BE49-F238E27FC236}">
                      <a16:creationId xmlns:a16="http://schemas.microsoft.com/office/drawing/2014/main" id="{94FEDB6A-2388-1876-FAF6-E5ACCBDCDAAB}"/>
                    </a:ext>
                  </a:extLst>
                </p:cNvPr>
                <p:cNvPicPr/>
                <p:nvPr/>
              </p:nvPicPr>
              <p:blipFill>
                <a:blip r:embed="rId158"/>
                <a:stretch>
                  <a:fillRect/>
                </a:stretch>
              </p:blipFill>
              <p:spPr>
                <a:xfrm>
                  <a:off x="9892293" y="2242421"/>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67" name="Ink 66">
                  <a:extLst>
                    <a:ext uri="{FF2B5EF4-FFF2-40B4-BE49-F238E27FC236}">
                      <a16:creationId xmlns:a16="http://schemas.microsoft.com/office/drawing/2014/main" id="{F83FE467-90A1-14DA-A82E-39EDFE0EE6FA}"/>
                    </a:ext>
                  </a:extLst>
                </p14:cNvPr>
                <p14:cNvContentPartPr/>
                <p14:nvPr/>
              </p14:nvContentPartPr>
              <p14:xfrm>
                <a:off x="9950253" y="2408741"/>
                <a:ext cx="10080" cy="32760"/>
              </p14:xfrm>
            </p:contentPart>
          </mc:Choice>
          <mc:Fallback>
            <p:pic>
              <p:nvPicPr>
                <p:cNvPr id="67" name="Ink 66">
                  <a:extLst>
                    <a:ext uri="{FF2B5EF4-FFF2-40B4-BE49-F238E27FC236}">
                      <a16:creationId xmlns:a16="http://schemas.microsoft.com/office/drawing/2014/main" id="{F83FE467-90A1-14DA-A82E-39EDFE0EE6FA}"/>
                    </a:ext>
                  </a:extLst>
                </p:cNvPr>
                <p:cNvPicPr/>
                <p:nvPr/>
              </p:nvPicPr>
              <p:blipFill>
                <a:blip r:embed="rId160"/>
                <a:stretch>
                  <a:fillRect/>
                </a:stretch>
              </p:blipFill>
              <p:spPr>
                <a:xfrm>
                  <a:off x="9941613" y="2400101"/>
                  <a:ext cx="2772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68" name="Ink 67">
                  <a:extLst>
                    <a:ext uri="{FF2B5EF4-FFF2-40B4-BE49-F238E27FC236}">
                      <a16:creationId xmlns:a16="http://schemas.microsoft.com/office/drawing/2014/main" id="{30E7FB87-8BC0-3579-E957-82139BF7BB45}"/>
                    </a:ext>
                  </a:extLst>
                </p14:cNvPr>
                <p14:cNvContentPartPr/>
                <p14:nvPr/>
              </p14:nvContentPartPr>
              <p14:xfrm>
                <a:off x="10055013" y="2456621"/>
                <a:ext cx="647640" cy="39240"/>
              </p14:xfrm>
            </p:contentPart>
          </mc:Choice>
          <mc:Fallback>
            <p:pic>
              <p:nvPicPr>
                <p:cNvPr id="68" name="Ink 67">
                  <a:extLst>
                    <a:ext uri="{FF2B5EF4-FFF2-40B4-BE49-F238E27FC236}">
                      <a16:creationId xmlns:a16="http://schemas.microsoft.com/office/drawing/2014/main" id="{30E7FB87-8BC0-3579-E957-82139BF7BB45}"/>
                    </a:ext>
                  </a:extLst>
                </p:cNvPr>
                <p:cNvPicPr/>
                <p:nvPr/>
              </p:nvPicPr>
              <p:blipFill>
                <a:blip r:embed="rId162"/>
                <a:stretch>
                  <a:fillRect/>
                </a:stretch>
              </p:blipFill>
              <p:spPr>
                <a:xfrm>
                  <a:off x="10046373" y="2447621"/>
                  <a:ext cx="66528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70" name="Ink 69">
                  <a:extLst>
                    <a:ext uri="{FF2B5EF4-FFF2-40B4-BE49-F238E27FC236}">
                      <a16:creationId xmlns:a16="http://schemas.microsoft.com/office/drawing/2014/main" id="{01F655B4-58A5-46B7-F617-E9BDA135A77C}"/>
                    </a:ext>
                  </a:extLst>
                </p14:cNvPr>
                <p14:cNvContentPartPr/>
                <p14:nvPr/>
              </p14:nvContentPartPr>
              <p14:xfrm>
                <a:off x="8760453" y="2888621"/>
                <a:ext cx="3105000" cy="270720"/>
              </p14:xfrm>
            </p:contentPart>
          </mc:Choice>
          <mc:Fallback>
            <p:pic>
              <p:nvPicPr>
                <p:cNvPr id="70" name="Ink 69">
                  <a:extLst>
                    <a:ext uri="{FF2B5EF4-FFF2-40B4-BE49-F238E27FC236}">
                      <a16:creationId xmlns:a16="http://schemas.microsoft.com/office/drawing/2014/main" id="{01F655B4-58A5-46B7-F617-E9BDA135A77C}"/>
                    </a:ext>
                  </a:extLst>
                </p:cNvPr>
                <p:cNvPicPr/>
                <p:nvPr/>
              </p:nvPicPr>
              <p:blipFill>
                <a:blip r:embed="rId164"/>
                <a:stretch>
                  <a:fillRect/>
                </a:stretch>
              </p:blipFill>
              <p:spPr>
                <a:xfrm>
                  <a:off x="8751813" y="2879621"/>
                  <a:ext cx="3122640" cy="28836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71" name="Ink 70">
                  <a:extLst>
                    <a:ext uri="{FF2B5EF4-FFF2-40B4-BE49-F238E27FC236}">
                      <a16:creationId xmlns:a16="http://schemas.microsoft.com/office/drawing/2014/main" id="{2FFCAF34-DE93-E0D8-3427-DC5A11D802CC}"/>
                    </a:ext>
                  </a:extLst>
                </p14:cNvPr>
                <p14:cNvContentPartPr/>
                <p14:nvPr/>
              </p14:nvContentPartPr>
              <p14:xfrm>
                <a:off x="8701053" y="2801501"/>
                <a:ext cx="3049920" cy="300600"/>
              </p14:xfrm>
            </p:contentPart>
          </mc:Choice>
          <mc:Fallback>
            <p:pic>
              <p:nvPicPr>
                <p:cNvPr id="71" name="Ink 70">
                  <a:extLst>
                    <a:ext uri="{FF2B5EF4-FFF2-40B4-BE49-F238E27FC236}">
                      <a16:creationId xmlns:a16="http://schemas.microsoft.com/office/drawing/2014/main" id="{2FFCAF34-DE93-E0D8-3427-DC5A11D802CC}"/>
                    </a:ext>
                  </a:extLst>
                </p:cNvPr>
                <p:cNvPicPr/>
                <p:nvPr/>
              </p:nvPicPr>
              <p:blipFill>
                <a:blip r:embed="rId166"/>
                <a:stretch>
                  <a:fillRect/>
                </a:stretch>
              </p:blipFill>
              <p:spPr>
                <a:xfrm>
                  <a:off x="8692413" y="2792861"/>
                  <a:ext cx="306756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73" name="Ink 72">
                  <a:extLst>
                    <a:ext uri="{FF2B5EF4-FFF2-40B4-BE49-F238E27FC236}">
                      <a16:creationId xmlns:a16="http://schemas.microsoft.com/office/drawing/2014/main" id="{643D5028-C2CE-6A84-14F7-2C461E601579}"/>
                    </a:ext>
                  </a:extLst>
                </p14:cNvPr>
                <p14:cNvContentPartPr/>
                <p14:nvPr/>
              </p14:nvContentPartPr>
              <p14:xfrm>
                <a:off x="8949813" y="3458141"/>
                <a:ext cx="70560" cy="281520"/>
              </p14:xfrm>
            </p:contentPart>
          </mc:Choice>
          <mc:Fallback>
            <p:pic>
              <p:nvPicPr>
                <p:cNvPr id="73" name="Ink 72">
                  <a:extLst>
                    <a:ext uri="{FF2B5EF4-FFF2-40B4-BE49-F238E27FC236}">
                      <a16:creationId xmlns:a16="http://schemas.microsoft.com/office/drawing/2014/main" id="{643D5028-C2CE-6A84-14F7-2C461E601579}"/>
                    </a:ext>
                  </a:extLst>
                </p:cNvPr>
                <p:cNvPicPr/>
                <p:nvPr/>
              </p:nvPicPr>
              <p:blipFill>
                <a:blip r:embed="rId168"/>
                <a:stretch>
                  <a:fillRect/>
                </a:stretch>
              </p:blipFill>
              <p:spPr>
                <a:xfrm>
                  <a:off x="8940813" y="3449501"/>
                  <a:ext cx="88200" cy="29916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74" name="Ink 73">
                  <a:extLst>
                    <a:ext uri="{FF2B5EF4-FFF2-40B4-BE49-F238E27FC236}">
                      <a16:creationId xmlns:a16="http://schemas.microsoft.com/office/drawing/2014/main" id="{FE06C1ED-842D-7633-4F39-FC8C3A107738}"/>
                    </a:ext>
                  </a:extLst>
                </p14:cNvPr>
                <p14:cNvContentPartPr/>
                <p14:nvPr/>
              </p14:nvContentPartPr>
              <p14:xfrm>
                <a:off x="8963133" y="3421061"/>
                <a:ext cx="3014280" cy="50040"/>
              </p14:xfrm>
            </p:contentPart>
          </mc:Choice>
          <mc:Fallback>
            <p:pic>
              <p:nvPicPr>
                <p:cNvPr id="74" name="Ink 73">
                  <a:extLst>
                    <a:ext uri="{FF2B5EF4-FFF2-40B4-BE49-F238E27FC236}">
                      <a16:creationId xmlns:a16="http://schemas.microsoft.com/office/drawing/2014/main" id="{FE06C1ED-842D-7633-4F39-FC8C3A107738}"/>
                    </a:ext>
                  </a:extLst>
                </p:cNvPr>
                <p:cNvPicPr/>
                <p:nvPr/>
              </p:nvPicPr>
              <p:blipFill>
                <a:blip r:embed="rId170"/>
                <a:stretch>
                  <a:fillRect/>
                </a:stretch>
              </p:blipFill>
              <p:spPr>
                <a:xfrm>
                  <a:off x="8954493" y="3412421"/>
                  <a:ext cx="303192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75" name="Ink 74">
                  <a:extLst>
                    <a:ext uri="{FF2B5EF4-FFF2-40B4-BE49-F238E27FC236}">
                      <a16:creationId xmlns:a16="http://schemas.microsoft.com/office/drawing/2014/main" id="{B8A659F6-AD59-D216-8FF2-6BBFE27E37CD}"/>
                    </a:ext>
                  </a:extLst>
                </p14:cNvPr>
                <p14:cNvContentPartPr/>
                <p14:nvPr/>
              </p14:nvContentPartPr>
              <p14:xfrm>
                <a:off x="8760093" y="3627341"/>
                <a:ext cx="3056040" cy="41040"/>
              </p14:xfrm>
            </p:contentPart>
          </mc:Choice>
          <mc:Fallback>
            <p:pic>
              <p:nvPicPr>
                <p:cNvPr id="75" name="Ink 74">
                  <a:extLst>
                    <a:ext uri="{FF2B5EF4-FFF2-40B4-BE49-F238E27FC236}">
                      <a16:creationId xmlns:a16="http://schemas.microsoft.com/office/drawing/2014/main" id="{B8A659F6-AD59-D216-8FF2-6BBFE27E37CD}"/>
                    </a:ext>
                  </a:extLst>
                </p:cNvPr>
                <p:cNvPicPr/>
                <p:nvPr/>
              </p:nvPicPr>
              <p:blipFill>
                <a:blip r:embed="rId172"/>
                <a:stretch>
                  <a:fillRect/>
                </a:stretch>
              </p:blipFill>
              <p:spPr>
                <a:xfrm>
                  <a:off x="8751453" y="3618341"/>
                  <a:ext cx="307368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76" name="Ink 75">
                  <a:extLst>
                    <a:ext uri="{FF2B5EF4-FFF2-40B4-BE49-F238E27FC236}">
                      <a16:creationId xmlns:a16="http://schemas.microsoft.com/office/drawing/2014/main" id="{11FD7E05-3CE1-FBBB-824F-9BDF20F0B324}"/>
                    </a:ext>
                  </a:extLst>
                </p14:cNvPr>
                <p14:cNvContentPartPr/>
                <p14:nvPr/>
              </p14:nvContentPartPr>
              <p14:xfrm>
                <a:off x="11749533" y="3422861"/>
                <a:ext cx="40680" cy="163080"/>
              </p14:xfrm>
            </p:contentPart>
          </mc:Choice>
          <mc:Fallback>
            <p:pic>
              <p:nvPicPr>
                <p:cNvPr id="76" name="Ink 75">
                  <a:extLst>
                    <a:ext uri="{FF2B5EF4-FFF2-40B4-BE49-F238E27FC236}">
                      <a16:creationId xmlns:a16="http://schemas.microsoft.com/office/drawing/2014/main" id="{11FD7E05-3CE1-FBBB-824F-9BDF20F0B324}"/>
                    </a:ext>
                  </a:extLst>
                </p:cNvPr>
                <p:cNvPicPr/>
                <p:nvPr/>
              </p:nvPicPr>
              <p:blipFill>
                <a:blip r:embed="rId174"/>
                <a:stretch>
                  <a:fillRect/>
                </a:stretch>
              </p:blipFill>
              <p:spPr>
                <a:xfrm>
                  <a:off x="11740533" y="3414221"/>
                  <a:ext cx="5832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97" name="Ink 96">
                  <a:extLst>
                    <a:ext uri="{FF2B5EF4-FFF2-40B4-BE49-F238E27FC236}">
                      <a16:creationId xmlns:a16="http://schemas.microsoft.com/office/drawing/2014/main" id="{C9E0E80E-77B6-22A5-09AF-C4B517B805F2}"/>
                    </a:ext>
                  </a:extLst>
                </p14:cNvPr>
                <p14:cNvContentPartPr/>
                <p14:nvPr/>
              </p14:nvContentPartPr>
              <p14:xfrm>
                <a:off x="10696893" y="2518541"/>
                <a:ext cx="144720" cy="218520"/>
              </p14:xfrm>
            </p:contentPart>
          </mc:Choice>
          <mc:Fallback>
            <p:pic>
              <p:nvPicPr>
                <p:cNvPr id="97" name="Ink 96">
                  <a:extLst>
                    <a:ext uri="{FF2B5EF4-FFF2-40B4-BE49-F238E27FC236}">
                      <a16:creationId xmlns:a16="http://schemas.microsoft.com/office/drawing/2014/main" id="{C9E0E80E-77B6-22A5-09AF-C4B517B805F2}"/>
                    </a:ext>
                  </a:extLst>
                </p:cNvPr>
                <p:cNvPicPr/>
                <p:nvPr/>
              </p:nvPicPr>
              <p:blipFill>
                <a:blip r:embed="rId176"/>
                <a:stretch>
                  <a:fillRect/>
                </a:stretch>
              </p:blipFill>
              <p:spPr>
                <a:xfrm>
                  <a:off x="10687893" y="2509541"/>
                  <a:ext cx="16236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98" name="Ink 97">
                  <a:extLst>
                    <a:ext uri="{FF2B5EF4-FFF2-40B4-BE49-F238E27FC236}">
                      <a16:creationId xmlns:a16="http://schemas.microsoft.com/office/drawing/2014/main" id="{D357A63C-84EE-670E-E772-CDD8E11D4B12}"/>
                    </a:ext>
                  </a:extLst>
                </p14:cNvPr>
                <p14:cNvContentPartPr/>
                <p14:nvPr/>
              </p14:nvContentPartPr>
              <p14:xfrm>
                <a:off x="10766013" y="1919501"/>
                <a:ext cx="525600" cy="754920"/>
              </p14:xfrm>
            </p:contentPart>
          </mc:Choice>
          <mc:Fallback>
            <p:pic>
              <p:nvPicPr>
                <p:cNvPr id="98" name="Ink 97">
                  <a:extLst>
                    <a:ext uri="{FF2B5EF4-FFF2-40B4-BE49-F238E27FC236}">
                      <a16:creationId xmlns:a16="http://schemas.microsoft.com/office/drawing/2014/main" id="{D357A63C-84EE-670E-E772-CDD8E11D4B12}"/>
                    </a:ext>
                  </a:extLst>
                </p:cNvPr>
                <p:cNvPicPr/>
                <p:nvPr/>
              </p:nvPicPr>
              <p:blipFill>
                <a:blip r:embed="rId178"/>
                <a:stretch>
                  <a:fillRect/>
                </a:stretch>
              </p:blipFill>
              <p:spPr>
                <a:xfrm>
                  <a:off x="10757013" y="1910501"/>
                  <a:ext cx="543240" cy="77256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99" name="Ink 98">
                  <a:extLst>
                    <a:ext uri="{FF2B5EF4-FFF2-40B4-BE49-F238E27FC236}">
                      <a16:creationId xmlns:a16="http://schemas.microsoft.com/office/drawing/2014/main" id="{4DDF8F30-D8B7-9E2E-0542-24368CA50696}"/>
                    </a:ext>
                  </a:extLst>
                </p14:cNvPr>
                <p14:cNvContentPartPr/>
                <p14:nvPr/>
              </p14:nvContentPartPr>
              <p14:xfrm>
                <a:off x="10992093" y="3303341"/>
                <a:ext cx="166320" cy="125640"/>
              </p14:xfrm>
            </p:contentPart>
          </mc:Choice>
          <mc:Fallback>
            <p:pic>
              <p:nvPicPr>
                <p:cNvPr id="99" name="Ink 98">
                  <a:extLst>
                    <a:ext uri="{FF2B5EF4-FFF2-40B4-BE49-F238E27FC236}">
                      <a16:creationId xmlns:a16="http://schemas.microsoft.com/office/drawing/2014/main" id="{4DDF8F30-D8B7-9E2E-0542-24368CA50696}"/>
                    </a:ext>
                  </a:extLst>
                </p:cNvPr>
                <p:cNvPicPr/>
                <p:nvPr/>
              </p:nvPicPr>
              <p:blipFill>
                <a:blip r:embed="rId180"/>
                <a:stretch>
                  <a:fillRect/>
                </a:stretch>
              </p:blipFill>
              <p:spPr>
                <a:xfrm>
                  <a:off x="10983453" y="3294341"/>
                  <a:ext cx="18396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00" name="Ink 99">
                  <a:extLst>
                    <a:ext uri="{FF2B5EF4-FFF2-40B4-BE49-F238E27FC236}">
                      <a16:creationId xmlns:a16="http://schemas.microsoft.com/office/drawing/2014/main" id="{038A65A4-40BF-6631-00F6-E4D5EC25B1ED}"/>
                    </a:ext>
                  </a:extLst>
                </p14:cNvPr>
                <p14:cNvContentPartPr/>
                <p14:nvPr/>
              </p14:nvContentPartPr>
              <p14:xfrm>
                <a:off x="11054733" y="2112461"/>
                <a:ext cx="441000" cy="1299600"/>
              </p14:xfrm>
            </p:contentPart>
          </mc:Choice>
          <mc:Fallback>
            <p:pic>
              <p:nvPicPr>
                <p:cNvPr id="100" name="Ink 99">
                  <a:extLst>
                    <a:ext uri="{FF2B5EF4-FFF2-40B4-BE49-F238E27FC236}">
                      <a16:creationId xmlns:a16="http://schemas.microsoft.com/office/drawing/2014/main" id="{038A65A4-40BF-6631-00F6-E4D5EC25B1ED}"/>
                    </a:ext>
                  </a:extLst>
                </p:cNvPr>
                <p:cNvPicPr/>
                <p:nvPr/>
              </p:nvPicPr>
              <p:blipFill>
                <a:blip r:embed="rId182"/>
                <a:stretch>
                  <a:fillRect/>
                </a:stretch>
              </p:blipFill>
              <p:spPr>
                <a:xfrm>
                  <a:off x="11045733" y="2103821"/>
                  <a:ext cx="458640" cy="131724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02" name="Ink 101">
                  <a:extLst>
                    <a:ext uri="{FF2B5EF4-FFF2-40B4-BE49-F238E27FC236}">
                      <a16:creationId xmlns:a16="http://schemas.microsoft.com/office/drawing/2014/main" id="{CAEBAC30-5B6D-0047-6331-E0F130BB0FF6}"/>
                    </a:ext>
                  </a:extLst>
                </p14:cNvPr>
                <p14:cNvContentPartPr/>
                <p14:nvPr/>
              </p14:nvContentPartPr>
              <p14:xfrm>
                <a:off x="11237973" y="3868181"/>
                <a:ext cx="152640" cy="87480"/>
              </p14:xfrm>
            </p:contentPart>
          </mc:Choice>
          <mc:Fallback>
            <p:pic>
              <p:nvPicPr>
                <p:cNvPr id="102" name="Ink 101">
                  <a:extLst>
                    <a:ext uri="{FF2B5EF4-FFF2-40B4-BE49-F238E27FC236}">
                      <a16:creationId xmlns:a16="http://schemas.microsoft.com/office/drawing/2014/main" id="{CAEBAC30-5B6D-0047-6331-E0F130BB0FF6}"/>
                    </a:ext>
                  </a:extLst>
                </p:cNvPr>
                <p:cNvPicPr/>
                <p:nvPr/>
              </p:nvPicPr>
              <p:blipFill>
                <a:blip r:embed="rId184"/>
                <a:stretch>
                  <a:fillRect/>
                </a:stretch>
              </p:blipFill>
              <p:spPr>
                <a:xfrm>
                  <a:off x="11228973" y="3859181"/>
                  <a:ext cx="17028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03" name="Ink 102">
                  <a:extLst>
                    <a:ext uri="{FF2B5EF4-FFF2-40B4-BE49-F238E27FC236}">
                      <a16:creationId xmlns:a16="http://schemas.microsoft.com/office/drawing/2014/main" id="{51D32ECC-1B4A-8562-796A-E236E3F2ABC3}"/>
                    </a:ext>
                  </a:extLst>
                </p14:cNvPr>
                <p14:cNvContentPartPr/>
                <p14:nvPr/>
              </p14:nvContentPartPr>
              <p14:xfrm>
                <a:off x="11348133" y="2352221"/>
                <a:ext cx="422640" cy="1551240"/>
              </p14:xfrm>
            </p:contentPart>
          </mc:Choice>
          <mc:Fallback>
            <p:pic>
              <p:nvPicPr>
                <p:cNvPr id="103" name="Ink 102">
                  <a:extLst>
                    <a:ext uri="{FF2B5EF4-FFF2-40B4-BE49-F238E27FC236}">
                      <a16:creationId xmlns:a16="http://schemas.microsoft.com/office/drawing/2014/main" id="{51D32ECC-1B4A-8562-796A-E236E3F2ABC3}"/>
                    </a:ext>
                  </a:extLst>
                </p:cNvPr>
                <p:cNvPicPr/>
                <p:nvPr/>
              </p:nvPicPr>
              <p:blipFill>
                <a:blip r:embed="rId186"/>
                <a:stretch>
                  <a:fillRect/>
                </a:stretch>
              </p:blipFill>
              <p:spPr>
                <a:xfrm>
                  <a:off x="11339133" y="2343581"/>
                  <a:ext cx="440280" cy="156888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105" name="Ink 104">
                  <a:extLst>
                    <a:ext uri="{FF2B5EF4-FFF2-40B4-BE49-F238E27FC236}">
                      <a16:creationId xmlns:a16="http://schemas.microsoft.com/office/drawing/2014/main" id="{40DF61D8-1E73-E2C6-999B-136CE850F401}"/>
                    </a:ext>
                  </a:extLst>
                </p14:cNvPr>
                <p14:cNvContentPartPr/>
                <p14:nvPr/>
              </p14:nvContentPartPr>
              <p14:xfrm>
                <a:off x="10910013" y="1513061"/>
                <a:ext cx="212760" cy="286200"/>
              </p14:xfrm>
            </p:contentPart>
          </mc:Choice>
          <mc:Fallback>
            <p:pic>
              <p:nvPicPr>
                <p:cNvPr id="105" name="Ink 104">
                  <a:extLst>
                    <a:ext uri="{FF2B5EF4-FFF2-40B4-BE49-F238E27FC236}">
                      <a16:creationId xmlns:a16="http://schemas.microsoft.com/office/drawing/2014/main" id="{40DF61D8-1E73-E2C6-999B-136CE850F401}"/>
                    </a:ext>
                  </a:extLst>
                </p:cNvPr>
                <p:cNvPicPr/>
                <p:nvPr/>
              </p:nvPicPr>
              <p:blipFill>
                <a:blip r:embed="rId188"/>
                <a:stretch>
                  <a:fillRect/>
                </a:stretch>
              </p:blipFill>
              <p:spPr>
                <a:xfrm>
                  <a:off x="10901373" y="1504061"/>
                  <a:ext cx="230400" cy="30384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106" name="Ink 105">
                  <a:extLst>
                    <a:ext uri="{FF2B5EF4-FFF2-40B4-BE49-F238E27FC236}">
                      <a16:creationId xmlns:a16="http://schemas.microsoft.com/office/drawing/2014/main" id="{46C4A09D-F44B-F832-73BF-BE7651CFC310}"/>
                    </a:ext>
                  </a:extLst>
                </p14:cNvPr>
                <p14:cNvContentPartPr/>
                <p14:nvPr/>
              </p14:nvContentPartPr>
              <p14:xfrm>
                <a:off x="10979493" y="1631861"/>
                <a:ext cx="120600" cy="39600"/>
              </p14:xfrm>
            </p:contentPart>
          </mc:Choice>
          <mc:Fallback>
            <p:pic>
              <p:nvPicPr>
                <p:cNvPr id="106" name="Ink 105">
                  <a:extLst>
                    <a:ext uri="{FF2B5EF4-FFF2-40B4-BE49-F238E27FC236}">
                      <a16:creationId xmlns:a16="http://schemas.microsoft.com/office/drawing/2014/main" id="{46C4A09D-F44B-F832-73BF-BE7651CFC310}"/>
                    </a:ext>
                  </a:extLst>
                </p:cNvPr>
                <p:cNvPicPr/>
                <p:nvPr/>
              </p:nvPicPr>
              <p:blipFill>
                <a:blip r:embed="rId190"/>
                <a:stretch>
                  <a:fillRect/>
                </a:stretch>
              </p:blipFill>
              <p:spPr>
                <a:xfrm>
                  <a:off x="10970853" y="1622861"/>
                  <a:ext cx="13824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07" name="Ink 106">
                  <a:extLst>
                    <a:ext uri="{FF2B5EF4-FFF2-40B4-BE49-F238E27FC236}">
                      <a16:creationId xmlns:a16="http://schemas.microsoft.com/office/drawing/2014/main" id="{1EC5112D-F297-7A2E-4F63-5E6FDC61731D}"/>
                    </a:ext>
                  </a:extLst>
                </p14:cNvPr>
                <p14:cNvContentPartPr/>
                <p14:nvPr/>
              </p14:nvContentPartPr>
              <p14:xfrm>
                <a:off x="11205933" y="1533581"/>
                <a:ext cx="42120" cy="226080"/>
              </p14:xfrm>
            </p:contentPart>
          </mc:Choice>
          <mc:Fallback>
            <p:pic>
              <p:nvPicPr>
                <p:cNvPr id="107" name="Ink 106">
                  <a:extLst>
                    <a:ext uri="{FF2B5EF4-FFF2-40B4-BE49-F238E27FC236}">
                      <a16:creationId xmlns:a16="http://schemas.microsoft.com/office/drawing/2014/main" id="{1EC5112D-F297-7A2E-4F63-5E6FDC61731D}"/>
                    </a:ext>
                  </a:extLst>
                </p:cNvPr>
                <p:cNvPicPr/>
                <p:nvPr/>
              </p:nvPicPr>
              <p:blipFill>
                <a:blip r:embed="rId192"/>
                <a:stretch>
                  <a:fillRect/>
                </a:stretch>
              </p:blipFill>
              <p:spPr>
                <a:xfrm>
                  <a:off x="11197293" y="1524941"/>
                  <a:ext cx="5976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08" name="Ink 107">
                  <a:extLst>
                    <a:ext uri="{FF2B5EF4-FFF2-40B4-BE49-F238E27FC236}">
                      <a16:creationId xmlns:a16="http://schemas.microsoft.com/office/drawing/2014/main" id="{816DDAD1-AEA3-13EB-F103-1259828C20A6}"/>
                    </a:ext>
                  </a:extLst>
                </p14:cNvPr>
                <p14:cNvContentPartPr/>
                <p14:nvPr/>
              </p14:nvContentPartPr>
              <p14:xfrm>
                <a:off x="11335533" y="1616381"/>
                <a:ext cx="78120" cy="155160"/>
              </p14:xfrm>
            </p:contentPart>
          </mc:Choice>
          <mc:Fallback>
            <p:pic>
              <p:nvPicPr>
                <p:cNvPr id="108" name="Ink 107">
                  <a:extLst>
                    <a:ext uri="{FF2B5EF4-FFF2-40B4-BE49-F238E27FC236}">
                      <a16:creationId xmlns:a16="http://schemas.microsoft.com/office/drawing/2014/main" id="{816DDAD1-AEA3-13EB-F103-1259828C20A6}"/>
                    </a:ext>
                  </a:extLst>
                </p:cNvPr>
                <p:cNvPicPr/>
                <p:nvPr/>
              </p:nvPicPr>
              <p:blipFill>
                <a:blip r:embed="rId194"/>
                <a:stretch>
                  <a:fillRect/>
                </a:stretch>
              </p:blipFill>
              <p:spPr>
                <a:xfrm>
                  <a:off x="11326533" y="1607741"/>
                  <a:ext cx="9576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109" name="Ink 108">
                  <a:extLst>
                    <a:ext uri="{FF2B5EF4-FFF2-40B4-BE49-F238E27FC236}">
                      <a16:creationId xmlns:a16="http://schemas.microsoft.com/office/drawing/2014/main" id="{C64DFA23-46C3-A62B-FF84-02418C568246}"/>
                    </a:ext>
                  </a:extLst>
                </p14:cNvPr>
                <p14:cNvContentPartPr/>
                <p14:nvPr/>
              </p14:nvContentPartPr>
              <p14:xfrm>
                <a:off x="11473773" y="1592621"/>
                <a:ext cx="227160" cy="137520"/>
              </p14:xfrm>
            </p:contentPart>
          </mc:Choice>
          <mc:Fallback>
            <p:pic>
              <p:nvPicPr>
                <p:cNvPr id="109" name="Ink 108">
                  <a:extLst>
                    <a:ext uri="{FF2B5EF4-FFF2-40B4-BE49-F238E27FC236}">
                      <a16:creationId xmlns:a16="http://schemas.microsoft.com/office/drawing/2014/main" id="{C64DFA23-46C3-A62B-FF84-02418C568246}"/>
                    </a:ext>
                  </a:extLst>
                </p:cNvPr>
                <p:cNvPicPr/>
                <p:nvPr/>
              </p:nvPicPr>
              <p:blipFill>
                <a:blip r:embed="rId196"/>
                <a:stretch>
                  <a:fillRect/>
                </a:stretch>
              </p:blipFill>
              <p:spPr>
                <a:xfrm>
                  <a:off x="11465133" y="1583981"/>
                  <a:ext cx="24480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110" name="Ink 109">
                  <a:extLst>
                    <a:ext uri="{FF2B5EF4-FFF2-40B4-BE49-F238E27FC236}">
                      <a16:creationId xmlns:a16="http://schemas.microsoft.com/office/drawing/2014/main" id="{07D3CEBB-FB05-A9CC-F4BB-6BA44DFCD029}"/>
                    </a:ext>
                  </a:extLst>
                </p14:cNvPr>
                <p14:cNvContentPartPr/>
                <p14:nvPr/>
              </p14:nvContentPartPr>
              <p14:xfrm>
                <a:off x="11764653" y="1596221"/>
                <a:ext cx="52200" cy="141840"/>
              </p14:xfrm>
            </p:contentPart>
          </mc:Choice>
          <mc:Fallback>
            <p:pic>
              <p:nvPicPr>
                <p:cNvPr id="110" name="Ink 109">
                  <a:extLst>
                    <a:ext uri="{FF2B5EF4-FFF2-40B4-BE49-F238E27FC236}">
                      <a16:creationId xmlns:a16="http://schemas.microsoft.com/office/drawing/2014/main" id="{07D3CEBB-FB05-A9CC-F4BB-6BA44DFCD029}"/>
                    </a:ext>
                  </a:extLst>
                </p:cNvPr>
                <p:cNvPicPr/>
                <p:nvPr/>
              </p:nvPicPr>
              <p:blipFill>
                <a:blip r:embed="rId198"/>
                <a:stretch>
                  <a:fillRect/>
                </a:stretch>
              </p:blipFill>
              <p:spPr>
                <a:xfrm>
                  <a:off x="11756013" y="1587221"/>
                  <a:ext cx="6984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11" name="Ink 110">
                  <a:extLst>
                    <a:ext uri="{FF2B5EF4-FFF2-40B4-BE49-F238E27FC236}">
                      <a16:creationId xmlns:a16="http://schemas.microsoft.com/office/drawing/2014/main" id="{1024E829-07F3-88E4-C07B-A5DE9D1001A3}"/>
                    </a:ext>
                  </a:extLst>
                </p14:cNvPr>
                <p14:cNvContentPartPr/>
                <p14:nvPr/>
              </p14:nvContentPartPr>
              <p14:xfrm>
                <a:off x="11905773" y="1591901"/>
                <a:ext cx="100080" cy="118440"/>
              </p14:xfrm>
            </p:contentPart>
          </mc:Choice>
          <mc:Fallback>
            <p:pic>
              <p:nvPicPr>
                <p:cNvPr id="111" name="Ink 110">
                  <a:extLst>
                    <a:ext uri="{FF2B5EF4-FFF2-40B4-BE49-F238E27FC236}">
                      <a16:creationId xmlns:a16="http://schemas.microsoft.com/office/drawing/2014/main" id="{1024E829-07F3-88E4-C07B-A5DE9D1001A3}"/>
                    </a:ext>
                  </a:extLst>
                </p:cNvPr>
                <p:cNvPicPr/>
                <p:nvPr/>
              </p:nvPicPr>
              <p:blipFill>
                <a:blip r:embed="rId200"/>
                <a:stretch>
                  <a:fillRect/>
                </a:stretch>
              </p:blipFill>
              <p:spPr>
                <a:xfrm>
                  <a:off x="11897133" y="1583261"/>
                  <a:ext cx="117720" cy="13608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112" name="Ink 111">
                  <a:extLst>
                    <a:ext uri="{FF2B5EF4-FFF2-40B4-BE49-F238E27FC236}">
                      <a16:creationId xmlns:a16="http://schemas.microsoft.com/office/drawing/2014/main" id="{9F5A0EB8-CC64-E0E4-2072-FB5EA7B77D43}"/>
                    </a:ext>
                  </a:extLst>
                </p14:cNvPr>
                <p14:cNvContentPartPr/>
                <p14:nvPr/>
              </p14:nvContentPartPr>
              <p14:xfrm>
                <a:off x="12034653" y="1414781"/>
                <a:ext cx="135360" cy="308160"/>
              </p14:xfrm>
            </p:contentPart>
          </mc:Choice>
          <mc:Fallback>
            <p:pic>
              <p:nvPicPr>
                <p:cNvPr id="112" name="Ink 111">
                  <a:extLst>
                    <a:ext uri="{FF2B5EF4-FFF2-40B4-BE49-F238E27FC236}">
                      <a16:creationId xmlns:a16="http://schemas.microsoft.com/office/drawing/2014/main" id="{9F5A0EB8-CC64-E0E4-2072-FB5EA7B77D43}"/>
                    </a:ext>
                  </a:extLst>
                </p:cNvPr>
                <p:cNvPicPr/>
                <p:nvPr/>
              </p:nvPicPr>
              <p:blipFill>
                <a:blip r:embed="rId202"/>
                <a:stretch>
                  <a:fillRect/>
                </a:stretch>
              </p:blipFill>
              <p:spPr>
                <a:xfrm>
                  <a:off x="12025653" y="1405781"/>
                  <a:ext cx="153000" cy="32580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13" name="Ink 112">
                  <a:extLst>
                    <a:ext uri="{FF2B5EF4-FFF2-40B4-BE49-F238E27FC236}">
                      <a16:creationId xmlns:a16="http://schemas.microsoft.com/office/drawing/2014/main" id="{24C5867D-29FA-9C40-409C-C57BB862C7BD}"/>
                    </a:ext>
                  </a:extLst>
                </p14:cNvPr>
                <p14:cNvContentPartPr/>
                <p14:nvPr/>
              </p14:nvContentPartPr>
              <p14:xfrm>
                <a:off x="12012693" y="1519901"/>
                <a:ext cx="139320" cy="14400"/>
              </p14:xfrm>
            </p:contentPart>
          </mc:Choice>
          <mc:Fallback>
            <p:pic>
              <p:nvPicPr>
                <p:cNvPr id="113" name="Ink 112">
                  <a:extLst>
                    <a:ext uri="{FF2B5EF4-FFF2-40B4-BE49-F238E27FC236}">
                      <a16:creationId xmlns:a16="http://schemas.microsoft.com/office/drawing/2014/main" id="{24C5867D-29FA-9C40-409C-C57BB862C7BD}"/>
                    </a:ext>
                  </a:extLst>
                </p:cNvPr>
                <p:cNvPicPr/>
                <p:nvPr/>
              </p:nvPicPr>
              <p:blipFill>
                <a:blip r:embed="rId204"/>
                <a:stretch>
                  <a:fillRect/>
                </a:stretch>
              </p:blipFill>
              <p:spPr>
                <a:xfrm>
                  <a:off x="12004053" y="1510901"/>
                  <a:ext cx="15696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15" name="Ink 114">
                  <a:extLst>
                    <a:ext uri="{FF2B5EF4-FFF2-40B4-BE49-F238E27FC236}">
                      <a16:creationId xmlns:a16="http://schemas.microsoft.com/office/drawing/2014/main" id="{ABB1A57B-CB76-3AF3-B5EE-955EDE3771A8}"/>
                    </a:ext>
                  </a:extLst>
                </p14:cNvPr>
                <p14:cNvContentPartPr/>
                <p14:nvPr/>
              </p14:nvContentPartPr>
              <p14:xfrm>
                <a:off x="10735053" y="2752901"/>
                <a:ext cx="2160" cy="360"/>
              </p14:xfrm>
            </p:contentPart>
          </mc:Choice>
          <mc:Fallback>
            <p:pic>
              <p:nvPicPr>
                <p:cNvPr id="115" name="Ink 114">
                  <a:extLst>
                    <a:ext uri="{FF2B5EF4-FFF2-40B4-BE49-F238E27FC236}">
                      <a16:creationId xmlns:a16="http://schemas.microsoft.com/office/drawing/2014/main" id="{ABB1A57B-CB76-3AF3-B5EE-955EDE3771A8}"/>
                    </a:ext>
                  </a:extLst>
                </p:cNvPr>
                <p:cNvPicPr/>
                <p:nvPr/>
              </p:nvPicPr>
              <p:blipFill>
                <a:blip r:embed="rId158"/>
                <a:stretch>
                  <a:fillRect/>
                </a:stretch>
              </p:blipFill>
              <p:spPr>
                <a:xfrm>
                  <a:off x="10726413" y="2744261"/>
                  <a:ext cx="198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16" name="Ink 115">
                  <a:extLst>
                    <a:ext uri="{FF2B5EF4-FFF2-40B4-BE49-F238E27FC236}">
                      <a16:creationId xmlns:a16="http://schemas.microsoft.com/office/drawing/2014/main" id="{5D578E77-8DE5-32B3-874E-1B9553BC53F4}"/>
                    </a:ext>
                  </a:extLst>
                </p14:cNvPr>
                <p14:cNvContentPartPr/>
                <p14:nvPr/>
              </p14:nvContentPartPr>
              <p14:xfrm>
                <a:off x="10722813" y="2711141"/>
                <a:ext cx="108720" cy="42480"/>
              </p14:xfrm>
            </p:contentPart>
          </mc:Choice>
          <mc:Fallback>
            <p:pic>
              <p:nvPicPr>
                <p:cNvPr id="116" name="Ink 115">
                  <a:extLst>
                    <a:ext uri="{FF2B5EF4-FFF2-40B4-BE49-F238E27FC236}">
                      <a16:creationId xmlns:a16="http://schemas.microsoft.com/office/drawing/2014/main" id="{5D578E77-8DE5-32B3-874E-1B9553BC53F4}"/>
                    </a:ext>
                  </a:extLst>
                </p:cNvPr>
                <p:cNvPicPr/>
                <p:nvPr/>
              </p:nvPicPr>
              <p:blipFill>
                <a:blip r:embed="rId207"/>
                <a:stretch>
                  <a:fillRect/>
                </a:stretch>
              </p:blipFill>
              <p:spPr>
                <a:xfrm>
                  <a:off x="10714173" y="2702501"/>
                  <a:ext cx="12636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31" name="Ink 130">
                  <a:extLst>
                    <a:ext uri="{FF2B5EF4-FFF2-40B4-BE49-F238E27FC236}">
                      <a16:creationId xmlns:a16="http://schemas.microsoft.com/office/drawing/2014/main" id="{74E1F94B-2CB6-FFFC-DDAC-66D480C7991B}"/>
                    </a:ext>
                  </a:extLst>
                </p14:cNvPr>
                <p14:cNvContentPartPr/>
                <p14:nvPr/>
              </p14:nvContentPartPr>
              <p14:xfrm>
                <a:off x="9123333" y="2900141"/>
                <a:ext cx="125280" cy="206280"/>
              </p14:xfrm>
            </p:contentPart>
          </mc:Choice>
          <mc:Fallback>
            <p:pic>
              <p:nvPicPr>
                <p:cNvPr id="131" name="Ink 130">
                  <a:extLst>
                    <a:ext uri="{FF2B5EF4-FFF2-40B4-BE49-F238E27FC236}">
                      <a16:creationId xmlns:a16="http://schemas.microsoft.com/office/drawing/2014/main" id="{74E1F94B-2CB6-FFFC-DDAC-66D480C7991B}"/>
                    </a:ext>
                  </a:extLst>
                </p:cNvPr>
                <p:cNvPicPr/>
                <p:nvPr/>
              </p:nvPicPr>
              <p:blipFill>
                <a:blip r:embed="rId209"/>
                <a:stretch>
                  <a:fillRect/>
                </a:stretch>
              </p:blipFill>
              <p:spPr>
                <a:xfrm>
                  <a:off x="9114333" y="2891501"/>
                  <a:ext cx="14292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32" name="Ink 131">
                  <a:extLst>
                    <a:ext uri="{FF2B5EF4-FFF2-40B4-BE49-F238E27FC236}">
                      <a16:creationId xmlns:a16="http://schemas.microsoft.com/office/drawing/2014/main" id="{5749366D-C1D5-7B46-7F43-41BA761CD677}"/>
                    </a:ext>
                  </a:extLst>
                </p14:cNvPr>
                <p14:cNvContentPartPr/>
                <p14:nvPr/>
              </p14:nvContentPartPr>
              <p14:xfrm>
                <a:off x="9281733" y="2948381"/>
                <a:ext cx="106920" cy="149040"/>
              </p14:xfrm>
            </p:contentPart>
          </mc:Choice>
          <mc:Fallback>
            <p:pic>
              <p:nvPicPr>
                <p:cNvPr id="132" name="Ink 131">
                  <a:extLst>
                    <a:ext uri="{FF2B5EF4-FFF2-40B4-BE49-F238E27FC236}">
                      <a16:creationId xmlns:a16="http://schemas.microsoft.com/office/drawing/2014/main" id="{5749366D-C1D5-7B46-7F43-41BA761CD677}"/>
                    </a:ext>
                  </a:extLst>
                </p:cNvPr>
                <p:cNvPicPr/>
                <p:nvPr/>
              </p:nvPicPr>
              <p:blipFill>
                <a:blip r:embed="rId211"/>
                <a:stretch>
                  <a:fillRect/>
                </a:stretch>
              </p:blipFill>
              <p:spPr>
                <a:xfrm>
                  <a:off x="9273093" y="2939741"/>
                  <a:ext cx="12456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33" name="Ink 132">
                  <a:extLst>
                    <a:ext uri="{FF2B5EF4-FFF2-40B4-BE49-F238E27FC236}">
                      <a16:creationId xmlns:a16="http://schemas.microsoft.com/office/drawing/2014/main" id="{9E983D28-ACB7-42E4-14DA-F5EF913D5129}"/>
                    </a:ext>
                  </a:extLst>
                </p14:cNvPr>
                <p14:cNvContentPartPr/>
                <p14:nvPr/>
              </p14:nvContentPartPr>
              <p14:xfrm>
                <a:off x="9448773" y="2959901"/>
                <a:ext cx="206280" cy="123120"/>
              </p14:xfrm>
            </p:contentPart>
          </mc:Choice>
          <mc:Fallback>
            <p:pic>
              <p:nvPicPr>
                <p:cNvPr id="133" name="Ink 132">
                  <a:extLst>
                    <a:ext uri="{FF2B5EF4-FFF2-40B4-BE49-F238E27FC236}">
                      <a16:creationId xmlns:a16="http://schemas.microsoft.com/office/drawing/2014/main" id="{9E983D28-ACB7-42E4-14DA-F5EF913D5129}"/>
                    </a:ext>
                  </a:extLst>
                </p:cNvPr>
                <p:cNvPicPr/>
                <p:nvPr/>
              </p:nvPicPr>
              <p:blipFill>
                <a:blip r:embed="rId213"/>
                <a:stretch>
                  <a:fillRect/>
                </a:stretch>
              </p:blipFill>
              <p:spPr>
                <a:xfrm>
                  <a:off x="9439773" y="2950901"/>
                  <a:ext cx="22392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34" name="Ink 133">
                  <a:extLst>
                    <a:ext uri="{FF2B5EF4-FFF2-40B4-BE49-F238E27FC236}">
                      <a16:creationId xmlns:a16="http://schemas.microsoft.com/office/drawing/2014/main" id="{33EBC8DC-425A-68EE-0388-07A17ED61936}"/>
                    </a:ext>
                  </a:extLst>
                </p14:cNvPr>
                <p14:cNvContentPartPr/>
                <p14:nvPr/>
              </p14:nvContentPartPr>
              <p14:xfrm>
                <a:off x="9696453" y="2903741"/>
                <a:ext cx="118080" cy="348840"/>
              </p14:xfrm>
            </p:contentPart>
          </mc:Choice>
          <mc:Fallback>
            <p:pic>
              <p:nvPicPr>
                <p:cNvPr id="134" name="Ink 133">
                  <a:extLst>
                    <a:ext uri="{FF2B5EF4-FFF2-40B4-BE49-F238E27FC236}">
                      <a16:creationId xmlns:a16="http://schemas.microsoft.com/office/drawing/2014/main" id="{33EBC8DC-425A-68EE-0388-07A17ED61936}"/>
                    </a:ext>
                  </a:extLst>
                </p:cNvPr>
                <p:cNvPicPr/>
                <p:nvPr/>
              </p:nvPicPr>
              <p:blipFill>
                <a:blip r:embed="rId215"/>
                <a:stretch>
                  <a:fillRect/>
                </a:stretch>
              </p:blipFill>
              <p:spPr>
                <a:xfrm>
                  <a:off x="9687813" y="2895101"/>
                  <a:ext cx="135720" cy="36648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35" name="Ink 134">
                  <a:extLst>
                    <a:ext uri="{FF2B5EF4-FFF2-40B4-BE49-F238E27FC236}">
                      <a16:creationId xmlns:a16="http://schemas.microsoft.com/office/drawing/2014/main" id="{32DB075C-071D-298C-6AD1-D95E2DB05ED1}"/>
                    </a:ext>
                  </a:extLst>
                </p14:cNvPr>
                <p14:cNvContentPartPr/>
                <p14:nvPr/>
              </p14:nvContentPartPr>
              <p14:xfrm>
                <a:off x="9891213" y="2900141"/>
                <a:ext cx="20520" cy="177480"/>
              </p14:xfrm>
            </p:contentPart>
          </mc:Choice>
          <mc:Fallback>
            <p:pic>
              <p:nvPicPr>
                <p:cNvPr id="135" name="Ink 134">
                  <a:extLst>
                    <a:ext uri="{FF2B5EF4-FFF2-40B4-BE49-F238E27FC236}">
                      <a16:creationId xmlns:a16="http://schemas.microsoft.com/office/drawing/2014/main" id="{32DB075C-071D-298C-6AD1-D95E2DB05ED1}"/>
                    </a:ext>
                  </a:extLst>
                </p:cNvPr>
                <p:cNvPicPr/>
                <p:nvPr/>
              </p:nvPicPr>
              <p:blipFill>
                <a:blip r:embed="rId217"/>
                <a:stretch>
                  <a:fillRect/>
                </a:stretch>
              </p:blipFill>
              <p:spPr>
                <a:xfrm>
                  <a:off x="9882573" y="2891501"/>
                  <a:ext cx="3816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36" name="Ink 135">
                  <a:extLst>
                    <a:ext uri="{FF2B5EF4-FFF2-40B4-BE49-F238E27FC236}">
                      <a16:creationId xmlns:a16="http://schemas.microsoft.com/office/drawing/2014/main" id="{00A46824-955A-D51C-F2FD-E51989D28594}"/>
                    </a:ext>
                  </a:extLst>
                </p14:cNvPr>
                <p14:cNvContentPartPr/>
                <p14:nvPr/>
              </p14:nvContentPartPr>
              <p14:xfrm>
                <a:off x="9861693" y="2933621"/>
                <a:ext cx="226800" cy="133200"/>
              </p14:xfrm>
            </p:contentPart>
          </mc:Choice>
          <mc:Fallback>
            <p:pic>
              <p:nvPicPr>
                <p:cNvPr id="136" name="Ink 135">
                  <a:extLst>
                    <a:ext uri="{FF2B5EF4-FFF2-40B4-BE49-F238E27FC236}">
                      <a16:creationId xmlns:a16="http://schemas.microsoft.com/office/drawing/2014/main" id="{00A46824-955A-D51C-F2FD-E51989D28594}"/>
                    </a:ext>
                  </a:extLst>
                </p:cNvPr>
                <p:cNvPicPr/>
                <p:nvPr/>
              </p:nvPicPr>
              <p:blipFill>
                <a:blip r:embed="rId219"/>
                <a:stretch>
                  <a:fillRect/>
                </a:stretch>
              </p:blipFill>
              <p:spPr>
                <a:xfrm>
                  <a:off x="9852693" y="2924981"/>
                  <a:ext cx="24444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37" name="Ink 136">
                  <a:extLst>
                    <a:ext uri="{FF2B5EF4-FFF2-40B4-BE49-F238E27FC236}">
                      <a16:creationId xmlns:a16="http://schemas.microsoft.com/office/drawing/2014/main" id="{63793971-5DB7-8BF9-22D5-1F4811BCDBB6}"/>
                    </a:ext>
                  </a:extLst>
                </p14:cNvPr>
                <p14:cNvContentPartPr/>
                <p14:nvPr/>
              </p14:nvContentPartPr>
              <p14:xfrm>
                <a:off x="10137093" y="2927141"/>
                <a:ext cx="117360" cy="113760"/>
              </p14:xfrm>
            </p:contentPart>
          </mc:Choice>
          <mc:Fallback>
            <p:pic>
              <p:nvPicPr>
                <p:cNvPr id="137" name="Ink 136">
                  <a:extLst>
                    <a:ext uri="{FF2B5EF4-FFF2-40B4-BE49-F238E27FC236}">
                      <a16:creationId xmlns:a16="http://schemas.microsoft.com/office/drawing/2014/main" id="{63793971-5DB7-8BF9-22D5-1F4811BCDBB6}"/>
                    </a:ext>
                  </a:extLst>
                </p:cNvPr>
                <p:cNvPicPr/>
                <p:nvPr/>
              </p:nvPicPr>
              <p:blipFill>
                <a:blip r:embed="rId221"/>
                <a:stretch>
                  <a:fillRect/>
                </a:stretch>
              </p:blipFill>
              <p:spPr>
                <a:xfrm>
                  <a:off x="10128093" y="2918141"/>
                  <a:ext cx="13500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38" name="Ink 137">
                  <a:extLst>
                    <a:ext uri="{FF2B5EF4-FFF2-40B4-BE49-F238E27FC236}">
                      <a16:creationId xmlns:a16="http://schemas.microsoft.com/office/drawing/2014/main" id="{AF0D3977-2159-42B1-0B1B-6D232C1D6698}"/>
                    </a:ext>
                  </a:extLst>
                </p14:cNvPr>
                <p14:cNvContentPartPr/>
                <p14:nvPr/>
              </p14:nvContentPartPr>
              <p14:xfrm>
                <a:off x="10301613" y="2861261"/>
                <a:ext cx="120960" cy="255600"/>
              </p14:xfrm>
            </p:contentPart>
          </mc:Choice>
          <mc:Fallback>
            <p:pic>
              <p:nvPicPr>
                <p:cNvPr id="138" name="Ink 137">
                  <a:extLst>
                    <a:ext uri="{FF2B5EF4-FFF2-40B4-BE49-F238E27FC236}">
                      <a16:creationId xmlns:a16="http://schemas.microsoft.com/office/drawing/2014/main" id="{AF0D3977-2159-42B1-0B1B-6D232C1D6698}"/>
                    </a:ext>
                  </a:extLst>
                </p:cNvPr>
                <p:cNvPicPr/>
                <p:nvPr/>
              </p:nvPicPr>
              <p:blipFill>
                <a:blip r:embed="rId223"/>
                <a:stretch>
                  <a:fillRect/>
                </a:stretch>
              </p:blipFill>
              <p:spPr>
                <a:xfrm>
                  <a:off x="10292613" y="2852261"/>
                  <a:ext cx="138600" cy="27324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39" name="Ink 138">
                  <a:extLst>
                    <a:ext uri="{FF2B5EF4-FFF2-40B4-BE49-F238E27FC236}">
                      <a16:creationId xmlns:a16="http://schemas.microsoft.com/office/drawing/2014/main" id="{DAE0DB2A-514E-4CFD-B57D-B21614B8B0C1}"/>
                    </a:ext>
                  </a:extLst>
                </p14:cNvPr>
                <p14:cNvContentPartPr/>
                <p14:nvPr/>
              </p14:nvContentPartPr>
              <p14:xfrm>
                <a:off x="10508973" y="2938661"/>
                <a:ext cx="120600" cy="147240"/>
              </p14:xfrm>
            </p:contentPart>
          </mc:Choice>
          <mc:Fallback>
            <p:pic>
              <p:nvPicPr>
                <p:cNvPr id="139" name="Ink 138">
                  <a:extLst>
                    <a:ext uri="{FF2B5EF4-FFF2-40B4-BE49-F238E27FC236}">
                      <a16:creationId xmlns:a16="http://schemas.microsoft.com/office/drawing/2014/main" id="{DAE0DB2A-514E-4CFD-B57D-B21614B8B0C1}"/>
                    </a:ext>
                  </a:extLst>
                </p:cNvPr>
                <p:cNvPicPr/>
                <p:nvPr/>
              </p:nvPicPr>
              <p:blipFill>
                <a:blip r:embed="rId225"/>
                <a:stretch>
                  <a:fillRect/>
                </a:stretch>
              </p:blipFill>
              <p:spPr>
                <a:xfrm>
                  <a:off x="10499973" y="2930021"/>
                  <a:ext cx="13824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41" name="Ink 140">
                  <a:extLst>
                    <a:ext uri="{FF2B5EF4-FFF2-40B4-BE49-F238E27FC236}">
                      <a16:creationId xmlns:a16="http://schemas.microsoft.com/office/drawing/2014/main" id="{BB9F1A5F-3E99-0DA6-47A8-63B92955837F}"/>
                    </a:ext>
                  </a:extLst>
                </p14:cNvPr>
                <p14:cNvContentPartPr/>
                <p14:nvPr/>
              </p14:nvContentPartPr>
              <p14:xfrm>
                <a:off x="9322053" y="3464621"/>
                <a:ext cx="63360" cy="209160"/>
              </p14:xfrm>
            </p:contentPart>
          </mc:Choice>
          <mc:Fallback>
            <p:pic>
              <p:nvPicPr>
                <p:cNvPr id="141" name="Ink 140">
                  <a:extLst>
                    <a:ext uri="{FF2B5EF4-FFF2-40B4-BE49-F238E27FC236}">
                      <a16:creationId xmlns:a16="http://schemas.microsoft.com/office/drawing/2014/main" id="{BB9F1A5F-3E99-0DA6-47A8-63B92955837F}"/>
                    </a:ext>
                  </a:extLst>
                </p:cNvPr>
                <p:cNvPicPr/>
                <p:nvPr/>
              </p:nvPicPr>
              <p:blipFill>
                <a:blip r:embed="rId227"/>
                <a:stretch>
                  <a:fillRect/>
                </a:stretch>
              </p:blipFill>
              <p:spPr>
                <a:xfrm>
                  <a:off x="9313053" y="3455981"/>
                  <a:ext cx="8100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42" name="Ink 141">
                  <a:extLst>
                    <a:ext uri="{FF2B5EF4-FFF2-40B4-BE49-F238E27FC236}">
                      <a16:creationId xmlns:a16="http://schemas.microsoft.com/office/drawing/2014/main" id="{EF67A858-49DB-3C48-208C-595DDB282FC7}"/>
                    </a:ext>
                  </a:extLst>
                </p14:cNvPr>
                <p14:cNvContentPartPr/>
                <p14:nvPr/>
              </p14:nvContentPartPr>
              <p14:xfrm>
                <a:off x="9506013" y="3503141"/>
                <a:ext cx="68040" cy="116280"/>
              </p14:xfrm>
            </p:contentPart>
          </mc:Choice>
          <mc:Fallback>
            <p:pic>
              <p:nvPicPr>
                <p:cNvPr id="142" name="Ink 141">
                  <a:extLst>
                    <a:ext uri="{FF2B5EF4-FFF2-40B4-BE49-F238E27FC236}">
                      <a16:creationId xmlns:a16="http://schemas.microsoft.com/office/drawing/2014/main" id="{EF67A858-49DB-3C48-208C-595DDB282FC7}"/>
                    </a:ext>
                  </a:extLst>
                </p:cNvPr>
                <p:cNvPicPr/>
                <p:nvPr/>
              </p:nvPicPr>
              <p:blipFill>
                <a:blip r:embed="rId229"/>
                <a:stretch>
                  <a:fillRect/>
                </a:stretch>
              </p:blipFill>
              <p:spPr>
                <a:xfrm>
                  <a:off x="9497373" y="3494141"/>
                  <a:ext cx="8568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43" name="Ink 142">
                  <a:extLst>
                    <a:ext uri="{FF2B5EF4-FFF2-40B4-BE49-F238E27FC236}">
                      <a16:creationId xmlns:a16="http://schemas.microsoft.com/office/drawing/2014/main" id="{3B63A9A9-EB01-8B0E-DDBE-C7FEAB60E70F}"/>
                    </a:ext>
                  </a:extLst>
                </p14:cNvPr>
                <p14:cNvContentPartPr/>
                <p14:nvPr/>
              </p14:nvContentPartPr>
              <p14:xfrm>
                <a:off x="9610053" y="3516461"/>
                <a:ext cx="175680" cy="120600"/>
              </p14:xfrm>
            </p:contentPart>
          </mc:Choice>
          <mc:Fallback>
            <p:pic>
              <p:nvPicPr>
                <p:cNvPr id="143" name="Ink 142">
                  <a:extLst>
                    <a:ext uri="{FF2B5EF4-FFF2-40B4-BE49-F238E27FC236}">
                      <a16:creationId xmlns:a16="http://schemas.microsoft.com/office/drawing/2014/main" id="{3B63A9A9-EB01-8B0E-DDBE-C7FEAB60E70F}"/>
                    </a:ext>
                  </a:extLst>
                </p:cNvPr>
                <p:cNvPicPr/>
                <p:nvPr/>
              </p:nvPicPr>
              <p:blipFill>
                <a:blip r:embed="rId231"/>
                <a:stretch>
                  <a:fillRect/>
                </a:stretch>
              </p:blipFill>
              <p:spPr>
                <a:xfrm>
                  <a:off x="9601053" y="3507461"/>
                  <a:ext cx="19332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44" name="Ink 143">
                  <a:extLst>
                    <a:ext uri="{FF2B5EF4-FFF2-40B4-BE49-F238E27FC236}">
                      <a16:creationId xmlns:a16="http://schemas.microsoft.com/office/drawing/2014/main" id="{CDE05808-B876-09BD-9390-1D48201C04D2}"/>
                    </a:ext>
                  </a:extLst>
                </p14:cNvPr>
                <p14:cNvContentPartPr/>
                <p14:nvPr/>
              </p14:nvContentPartPr>
              <p14:xfrm>
                <a:off x="9821733" y="3526181"/>
                <a:ext cx="88200" cy="217800"/>
              </p14:xfrm>
            </p:contentPart>
          </mc:Choice>
          <mc:Fallback>
            <p:pic>
              <p:nvPicPr>
                <p:cNvPr id="144" name="Ink 143">
                  <a:extLst>
                    <a:ext uri="{FF2B5EF4-FFF2-40B4-BE49-F238E27FC236}">
                      <a16:creationId xmlns:a16="http://schemas.microsoft.com/office/drawing/2014/main" id="{CDE05808-B876-09BD-9390-1D48201C04D2}"/>
                    </a:ext>
                  </a:extLst>
                </p:cNvPr>
                <p:cNvPicPr/>
                <p:nvPr/>
              </p:nvPicPr>
              <p:blipFill>
                <a:blip r:embed="rId233"/>
                <a:stretch>
                  <a:fillRect/>
                </a:stretch>
              </p:blipFill>
              <p:spPr>
                <a:xfrm>
                  <a:off x="9813093" y="3517181"/>
                  <a:ext cx="10584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45" name="Ink 144">
                  <a:extLst>
                    <a:ext uri="{FF2B5EF4-FFF2-40B4-BE49-F238E27FC236}">
                      <a16:creationId xmlns:a16="http://schemas.microsoft.com/office/drawing/2014/main" id="{3FB2CCCF-49E9-7976-6356-0C14C40DA4DD}"/>
                    </a:ext>
                  </a:extLst>
                </p14:cNvPr>
                <p14:cNvContentPartPr/>
                <p14:nvPr/>
              </p14:nvContentPartPr>
              <p14:xfrm>
                <a:off x="9963933" y="3489461"/>
                <a:ext cx="102600" cy="124920"/>
              </p14:xfrm>
            </p:contentPart>
          </mc:Choice>
          <mc:Fallback>
            <p:pic>
              <p:nvPicPr>
                <p:cNvPr id="145" name="Ink 144">
                  <a:extLst>
                    <a:ext uri="{FF2B5EF4-FFF2-40B4-BE49-F238E27FC236}">
                      <a16:creationId xmlns:a16="http://schemas.microsoft.com/office/drawing/2014/main" id="{3FB2CCCF-49E9-7976-6356-0C14C40DA4DD}"/>
                    </a:ext>
                  </a:extLst>
                </p:cNvPr>
                <p:cNvPicPr/>
                <p:nvPr/>
              </p:nvPicPr>
              <p:blipFill>
                <a:blip r:embed="rId235"/>
                <a:stretch>
                  <a:fillRect/>
                </a:stretch>
              </p:blipFill>
              <p:spPr>
                <a:xfrm>
                  <a:off x="9954933" y="3480821"/>
                  <a:ext cx="12024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46" name="Ink 145">
                  <a:extLst>
                    <a:ext uri="{FF2B5EF4-FFF2-40B4-BE49-F238E27FC236}">
                      <a16:creationId xmlns:a16="http://schemas.microsoft.com/office/drawing/2014/main" id="{C7DE516F-BA73-3B95-E395-CF87A101FAE7}"/>
                    </a:ext>
                  </a:extLst>
                </p14:cNvPr>
                <p14:cNvContentPartPr/>
                <p14:nvPr/>
              </p14:nvContentPartPr>
              <p14:xfrm>
                <a:off x="10072293" y="3544181"/>
                <a:ext cx="107280" cy="69840"/>
              </p14:xfrm>
            </p:contentPart>
          </mc:Choice>
          <mc:Fallback>
            <p:pic>
              <p:nvPicPr>
                <p:cNvPr id="146" name="Ink 145">
                  <a:extLst>
                    <a:ext uri="{FF2B5EF4-FFF2-40B4-BE49-F238E27FC236}">
                      <a16:creationId xmlns:a16="http://schemas.microsoft.com/office/drawing/2014/main" id="{C7DE516F-BA73-3B95-E395-CF87A101FAE7}"/>
                    </a:ext>
                  </a:extLst>
                </p:cNvPr>
                <p:cNvPicPr/>
                <p:nvPr/>
              </p:nvPicPr>
              <p:blipFill>
                <a:blip r:embed="rId237"/>
                <a:stretch>
                  <a:fillRect/>
                </a:stretch>
              </p:blipFill>
              <p:spPr>
                <a:xfrm>
                  <a:off x="10063653" y="3535181"/>
                  <a:ext cx="12492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47" name="Ink 146">
                  <a:extLst>
                    <a:ext uri="{FF2B5EF4-FFF2-40B4-BE49-F238E27FC236}">
                      <a16:creationId xmlns:a16="http://schemas.microsoft.com/office/drawing/2014/main" id="{8F7B11E6-DD54-4566-47D4-AF1621BF4B86}"/>
                    </a:ext>
                  </a:extLst>
                </p14:cNvPr>
                <p14:cNvContentPartPr/>
                <p14:nvPr/>
              </p14:nvContentPartPr>
              <p14:xfrm>
                <a:off x="10215213" y="3493781"/>
                <a:ext cx="108360" cy="115560"/>
              </p14:xfrm>
            </p:contentPart>
          </mc:Choice>
          <mc:Fallback>
            <p:pic>
              <p:nvPicPr>
                <p:cNvPr id="147" name="Ink 146">
                  <a:extLst>
                    <a:ext uri="{FF2B5EF4-FFF2-40B4-BE49-F238E27FC236}">
                      <a16:creationId xmlns:a16="http://schemas.microsoft.com/office/drawing/2014/main" id="{8F7B11E6-DD54-4566-47D4-AF1621BF4B86}"/>
                    </a:ext>
                  </a:extLst>
                </p:cNvPr>
                <p:cNvPicPr/>
                <p:nvPr/>
              </p:nvPicPr>
              <p:blipFill>
                <a:blip r:embed="rId239"/>
                <a:stretch>
                  <a:fillRect/>
                </a:stretch>
              </p:blipFill>
              <p:spPr>
                <a:xfrm>
                  <a:off x="10206573" y="3485141"/>
                  <a:ext cx="12600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48" name="Ink 147">
                  <a:extLst>
                    <a:ext uri="{FF2B5EF4-FFF2-40B4-BE49-F238E27FC236}">
                      <a16:creationId xmlns:a16="http://schemas.microsoft.com/office/drawing/2014/main" id="{0BC8C1AC-0F22-AFA3-A61E-EAAD96EF746D}"/>
                    </a:ext>
                  </a:extLst>
                </p14:cNvPr>
                <p14:cNvContentPartPr/>
                <p14:nvPr/>
              </p14:nvContentPartPr>
              <p14:xfrm>
                <a:off x="10362813" y="3461021"/>
                <a:ext cx="59760" cy="173520"/>
              </p14:xfrm>
            </p:contentPart>
          </mc:Choice>
          <mc:Fallback>
            <p:pic>
              <p:nvPicPr>
                <p:cNvPr id="148" name="Ink 147">
                  <a:extLst>
                    <a:ext uri="{FF2B5EF4-FFF2-40B4-BE49-F238E27FC236}">
                      <a16:creationId xmlns:a16="http://schemas.microsoft.com/office/drawing/2014/main" id="{0BC8C1AC-0F22-AFA3-A61E-EAAD96EF746D}"/>
                    </a:ext>
                  </a:extLst>
                </p:cNvPr>
                <p:cNvPicPr/>
                <p:nvPr/>
              </p:nvPicPr>
              <p:blipFill>
                <a:blip r:embed="rId241"/>
                <a:stretch>
                  <a:fillRect/>
                </a:stretch>
              </p:blipFill>
              <p:spPr>
                <a:xfrm>
                  <a:off x="10354173" y="3452021"/>
                  <a:ext cx="7740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49" name="Ink 148">
                  <a:extLst>
                    <a:ext uri="{FF2B5EF4-FFF2-40B4-BE49-F238E27FC236}">
                      <a16:creationId xmlns:a16="http://schemas.microsoft.com/office/drawing/2014/main" id="{0C216A2D-0669-4B33-24E0-D2B7ED97E953}"/>
                    </a:ext>
                  </a:extLst>
                </p14:cNvPr>
                <p14:cNvContentPartPr/>
                <p14:nvPr/>
              </p14:nvContentPartPr>
              <p14:xfrm>
                <a:off x="10539933" y="3499901"/>
                <a:ext cx="9720" cy="129600"/>
              </p14:xfrm>
            </p:contentPart>
          </mc:Choice>
          <mc:Fallback>
            <p:pic>
              <p:nvPicPr>
                <p:cNvPr id="149" name="Ink 148">
                  <a:extLst>
                    <a:ext uri="{FF2B5EF4-FFF2-40B4-BE49-F238E27FC236}">
                      <a16:creationId xmlns:a16="http://schemas.microsoft.com/office/drawing/2014/main" id="{0C216A2D-0669-4B33-24E0-D2B7ED97E953}"/>
                    </a:ext>
                  </a:extLst>
                </p:cNvPr>
                <p:cNvPicPr/>
                <p:nvPr/>
              </p:nvPicPr>
              <p:blipFill>
                <a:blip r:embed="rId243"/>
                <a:stretch>
                  <a:fillRect/>
                </a:stretch>
              </p:blipFill>
              <p:spPr>
                <a:xfrm>
                  <a:off x="10530933" y="3491261"/>
                  <a:ext cx="2736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51" name="Ink 150">
                  <a:extLst>
                    <a:ext uri="{FF2B5EF4-FFF2-40B4-BE49-F238E27FC236}">
                      <a16:creationId xmlns:a16="http://schemas.microsoft.com/office/drawing/2014/main" id="{63C12C02-1A85-D17A-1610-50A603169467}"/>
                    </a:ext>
                  </a:extLst>
                </p14:cNvPr>
                <p14:cNvContentPartPr/>
                <p14:nvPr/>
              </p14:nvContentPartPr>
              <p14:xfrm>
                <a:off x="9476493" y="4011821"/>
                <a:ext cx="146520" cy="232200"/>
              </p14:xfrm>
            </p:contentPart>
          </mc:Choice>
          <mc:Fallback>
            <p:pic>
              <p:nvPicPr>
                <p:cNvPr id="151" name="Ink 150">
                  <a:extLst>
                    <a:ext uri="{FF2B5EF4-FFF2-40B4-BE49-F238E27FC236}">
                      <a16:creationId xmlns:a16="http://schemas.microsoft.com/office/drawing/2014/main" id="{63C12C02-1A85-D17A-1610-50A603169467}"/>
                    </a:ext>
                  </a:extLst>
                </p:cNvPr>
                <p:cNvPicPr/>
                <p:nvPr/>
              </p:nvPicPr>
              <p:blipFill>
                <a:blip r:embed="rId245"/>
                <a:stretch>
                  <a:fillRect/>
                </a:stretch>
              </p:blipFill>
              <p:spPr>
                <a:xfrm>
                  <a:off x="9467493" y="4003181"/>
                  <a:ext cx="16416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52" name="Ink 151">
                  <a:extLst>
                    <a:ext uri="{FF2B5EF4-FFF2-40B4-BE49-F238E27FC236}">
                      <a16:creationId xmlns:a16="http://schemas.microsoft.com/office/drawing/2014/main" id="{EA3AE0E1-A5BE-3C05-E1D7-EC40448FC2DB}"/>
                    </a:ext>
                  </a:extLst>
                </p14:cNvPr>
                <p14:cNvContentPartPr/>
                <p14:nvPr/>
              </p14:nvContentPartPr>
              <p14:xfrm>
                <a:off x="9680973" y="4080941"/>
                <a:ext cx="71640" cy="89640"/>
              </p14:xfrm>
            </p:contentPart>
          </mc:Choice>
          <mc:Fallback>
            <p:pic>
              <p:nvPicPr>
                <p:cNvPr id="152" name="Ink 151">
                  <a:extLst>
                    <a:ext uri="{FF2B5EF4-FFF2-40B4-BE49-F238E27FC236}">
                      <a16:creationId xmlns:a16="http://schemas.microsoft.com/office/drawing/2014/main" id="{EA3AE0E1-A5BE-3C05-E1D7-EC40448FC2DB}"/>
                    </a:ext>
                  </a:extLst>
                </p:cNvPr>
                <p:cNvPicPr/>
                <p:nvPr/>
              </p:nvPicPr>
              <p:blipFill>
                <a:blip r:embed="rId247"/>
                <a:stretch>
                  <a:fillRect/>
                </a:stretch>
              </p:blipFill>
              <p:spPr>
                <a:xfrm>
                  <a:off x="9671973" y="4071941"/>
                  <a:ext cx="8928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53" name="Ink 152">
                  <a:extLst>
                    <a:ext uri="{FF2B5EF4-FFF2-40B4-BE49-F238E27FC236}">
                      <a16:creationId xmlns:a16="http://schemas.microsoft.com/office/drawing/2014/main" id="{1367C08A-C127-AD06-02CD-35240CDA10DB}"/>
                    </a:ext>
                  </a:extLst>
                </p14:cNvPr>
                <p14:cNvContentPartPr/>
                <p14:nvPr/>
              </p14:nvContentPartPr>
              <p14:xfrm>
                <a:off x="9782853" y="4044941"/>
                <a:ext cx="215280" cy="240480"/>
              </p14:xfrm>
            </p:contentPart>
          </mc:Choice>
          <mc:Fallback>
            <p:pic>
              <p:nvPicPr>
                <p:cNvPr id="153" name="Ink 152">
                  <a:extLst>
                    <a:ext uri="{FF2B5EF4-FFF2-40B4-BE49-F238E27FC236}">
                      <a16:creationId xmlns:a16="http://schemas.microsoft.com/office/drawing/2014/main" id="{1367C08A-C127-AD06-02CD-35240CDA10DB}"/>
                    </a:ext>
                  </a:extLst>
                </p:cNvPr>
                <p:cNvPicPr/>
                <p:nvPr/>
              </p:nvPicPr>
              <p:blipFill>
                <a:blip r:embed="rId249"/>
                <a:stretch>
                  <a:fillRect/>
                </a:stretch>
              </p:blipFill>
              <p:spPr>
                <a:xfrm>
                  <a:off x="9773853" y="4035941"/>
                  <a:ext cx="23292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54" name="Ink 153">
                  <a:extLst>
                    <a:ext uri="{FF2B5EF4-FFF2-40B4-BE49-F238E27FC236}">
                      <a16:creationId xmlns:a16="http://schemas.microsoft.com/office/drawing/2014/main" id="{05B934CA-3E6E-1D1A-35EF-F7278BF3DBDF}"/>
                    </a:ext>
                  </a:extLst>
                </p14:cNvPr>
                <p14:cNvContentPartPr/>
                <p14:nvPr/>
              </p14:nvContentPartPr>
              <p14:xfrm>
                <a:off x="10034853" y="4019381"/>
                <a:ext cx="129960" cy="138960"/>
              </p14:xfrm>
            </p:contentPart>
          </mc:Choice>
          <mc:Fallback>
            <p:pic>
              <p:nvPicPr>
                <p:cNvPr id="154" name="Ink 153">
                  <a:extLst>
                    <a:ext uri="{FF2B5EF4-FFF2-40B4-BE49-F238E27FC236}">
                      <a16:creationId xmlns:a16="http://schemas.microsoft.com/office/drawing/2014/main" id="{05B934CA-3E6E-1D1A-35EF-F7278BF3DBDF}"/>
                    </a:ext>
                  </a:extLst>
                </p:cNvPr>
                <p:cNvPicPr/>
                <p:nvPr/>
              </p:nvPicPr>
              <p:blipFill>
                <a:blip r:embed="rId251"/>
                <a:stretch>
                  <a:fillRect/>
                </a:stretch>
              </p:blipFill>
              <p:spPr>
                <a:xfrm>
                  <a:off x="10026213" y="4010381"/>
                  <a:ext cx="14760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55" name="Ink 154">
                  <a:extLst>
                    <a:ext uri="{FF2B5EF4-FFF2-40B4-BE49-F238E27FC236}">
                      <a16:creationId xmlns:a16="http://schemas.microsoft.com/office/drawing/2014/main" id="{96A1981F-DC9C-5735-2E59-FBE1DFF0296B}"/>
                    </a:ext>
                  </a:extLst>
                </p14:cNvPr>
                <p14:cNvContentPartPr/>
                <p14:nvPr/>
              </p14:nvContentPartPr>
              <p14:xfrm>
                <a:off x="10169133" y="4076981"/>
                <a:ext cx="91080" cy="89640"/>
              </p14:xfrm>
            </p:contentPart>
          </mc:Choice>
          <mc:Fallback>
            <p:pic>
              <p:nvPicPr>
                <p:cNvPr id="155" name="Ink 154">
                  <a:extLst>
                    <a:ext uri="{FF2B5EF4-FFF2-40B4-BE49-F238E27FC236}">
                      <a16:creationId xmlns:a16="http://schemas.microsoft.com/office/drawing/2014/main" id="{96A1981F-DC9C-5735-2E59-FBE1DFF0296B}"/>
                    </a:ext>
                  </a:extLst>
                </p:cNvPr>
                <p:cNvPicPr/>
                <p:nvPr/>
              </p:nvPicPr>
              <p:blipFill>
                <a:blip r:embed="rId253"/>
                <a:stretch>
                  <a:fillRect/>
                </a:stretch>
              </p:blipFill>
              <p:spPr>
                <a:xfrm>
                  <a:off x="10160493" y="4068341"/>
                  <a:ext cx="10872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56" name="Ink 155">
                  <a:extLst>
                    <a:ext uri="{FF2B5EF4-FFF2-40B4-BE49-F238E27FC236}">
                      <a16:creationId xmlns:a16="http://schemas.microsoft.com/office/drawing/2014/main" id="{3624EDD0-5720-2178-1632-FEECA1BDC9FE}"/>
                    </a:ext>
                  </a:extLst>
                </p14:cNvPr>
                <p14:cNvContentPartPr/>
                <p14:nvPr/>
              </p14:nvContentPartPr>
              <p14:xfrm>
                <a:off x="10304133" y="4025861"/>
                <a:ext cx="104760" cy="142200"/>
              </p14:xfrm>
            </p:contentPart>
          </mc:Choice>
          <mc:Fallback>
            <p:pic>
              <p:nvPicPr>
                <p:cNvPr id="156" name="Ink 155">
                  <a:extLst>
                    <a:ext uri="{FF2B5EF4-FFF2-40B4-BE49-F238E27FC236}">
                      <a16:creationId xmlns:a16="http://schemas.microsoft.com/office/drawing/2014/main" id="{3624EDD0-5720-2178-1632-FEECA1BDC9FE}"/>
                    </a:ext>
                  </a:extLst>
                </p:cNvPr>
                <p:cNvPicPr/>
                <p:nvPr/>
              </p:nvPicPr>
              <p:blipFill>
                <a:blip r:embed="rId255"/>
                <a:stretch>
                  <a:fillRect/>
                </a:stretch>
              </p:blipFill>
              <p:spPr>
                <a:xfrm>
                  <a:off x="10295493" y="4016861"/>
                  <a:ext cx="12240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57" name="Ink 156">
                  <a:extLst>
                    <a:ext uri="{FF2B5EF4-FFF2-40B4-BE49-F238E27FC236}">
                      <a16:creationId xmlns:a16="http://schemas.microsoft.com/office/drawing/2014/main" id="{FF267892-B6E7-C1C4-ACE3-1B757A14226A}"/>
                    </a:ext>
                  </a:extLst>
                </p14:cNvPr>
                <p14:cNvContentPartPr/>
                <p14:nvPr/>
              </p14:nvContentPartPr>
              <p14:xfrm>
                <a:off x="10464333" y="3992021"/>
                <a:ext cx="27360" cy="172440"/>
              </p14:xfrm>
            </p:contentPart>
          </mc:Choice>
          <mc:Fallback>
            <p:pic>
              <p:nvPicPr>
                <p:cNvPr id="157" name="Ink 156">
                  <a:extLst>
                    <a:ext uri="{FF2B5EF4-FFF2-40B4-BE49-F238E27FC236}">
                      <a16:creationId xmlns:a16="http://schemas.microsoft.com/office/drawing/2014/main" id="{FF267892-B6E7-C1C4-ACE3-1B757A14226A}"/>
                    </a:ext>
                  </a:extLst>
                </p:cNvPr>
                <p:cNvPicPr/>
                <p:nvPr/>
              </p:nvPicPr>
              <p:blipFill>
                <a:blip r:embed="rId257"/>
                <a:stretch>
                  <a:fillRect/>
                </a:stretch>
              </p:blipFill>
              <p:spPr>
                <a:xfrm>
                  <a:off x="10455693" y="3983021"/>
                  <a:ext cx="4500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58" name="Ink 157">
                  <a:extLst>
                    <a:ext uri="{FF2B5EF4-FFF2-40B4-BE49-F238E27FC236}">
                      <a16:creationId xmlns:a16="http://schemas.microsoft.com/office/drawing/2014/main" id="{87F6DCEB-4374-D69A-9E90-5C68F619CAF1}"/>
                    </a:ext>
                  </a:extLst>
                </p14:cNvPr>
                <p14:cNvContentPartPr/>
                <p14:nvPr/>
              </p14:nvContentPartPr>
              <p14:xfrm>
                <a:off x="10559733" y="4013981"/>
                <a:ext cx="200160" cy="169560"/>
              </p14:xfrm>
            </p:contentPart>
          </mc:Choice>
          <mc:Fallback>
            <p:pic>
              <p:nvPicPr>
                <p:cNvPr id="158" name="Ink 157">
                  <a:extLst>
                    <a:ext uri="{FF2B5EF4-FFF2-40B4-BE49-F238E27FC236}">
                      <a16:creationId xmlns:a16="http://schemas.microsoft.com/office/drawing/2014/main" id="{87F6DCEB-4374-D69A-9E90-5C68F619CAF1}"/>
                    </a:ext>
                  </a:extLst>
                </p:cNvPr>
                <p:cNvPicPr/>
                <p:nvPr/>
              </p:nvPicPr>
              <p:blipFill>
                <a:blip r:embed="rId259"/>
                <a:stretch>
                  <a:fillRect/>
                </a:stretch>
              </p:blipFill>
              <p:spPr>
                <a:xfrm>
                  <a:off x="10551093" y="4005341"/>
                  <a:ext cx="21780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60" name="Ink 159">
                  <a:extLst>
                    <a:ext uri="{FF2B5EF4-FFF2-40B4-BE49-F238E27FC236}">
                      <a16:creationId xmlns:a16="http://schemas.microsoft.com/office/drawing/2014/main" id="{DDFD4071-D534-0254-A776-6F4A0AB10FA1}"/>
                    </a:ext>
                  </a:extLst>
                </p14:cNvPr>
                <p14:cNvContentPartPr/>
                <p14:nvPr/>
              </p14:nvContentPartPr>
              <p14:xfrm>
                <a:off x="10211253" y="4325741"/>
                <a:ext cx="4680" cy="4320"/>
              </p14:xfrm>
            </p:contentPart>
          </mc:Choice>
          <mc:Fallback>
            <p:pic>
              <p:nvPicPr>
                <p:cNvPr id="160" name="Ink 159">
                  <a:extLst>
                    <a:ext uri="{FF2B5EF4-FFF2-40B4-BE49-F238E27FC236}">
                      <a16:creationId xmlns:a16="http://schemas.microsoft.com/office/drawing/2014/main" id="{DDFD4071-D534-0254-A776-6F4A0AB10FA1}"/>
                    </a:ext>
                  </a:extLst>
                </p:cNvPr>
                <p:cNvPicPr/>
                <p:nvPr/>
              </p:nvPicPr>
              <p:blipFill>
                <a:blip r:embed="rId261"/>
                <a:stretch>
                  <a:fillRect/>
                </a:stretch>
              </p:blipFill>
              <p:spPr>
                <a:xfrm>
                  <a:off x="10202253" y="4317101"/>
                  <a:ext cx="22320" cy="21960"/>
                </a:xfrm>
                <a:prstGeom prst="rect">
                  <a:avLst/>
                </a:prstGeom>
              </p:spPr>
            </p:pic>
          </mc:Fallback>
        </mc:AlternateContent>
      </p:grpSp>
      <p:grpSp>
        <p:nvGrpSpPr>
          <p:cNvPr id="162" name="Group 161">
            <a:extLst>
              <a:ext uri="{FF2B5EF4-FFF2-40B4-BE49-F238E27FC236}">
                <a16:creationId xmlns:a16="http://schemas.microsoft.com/office/drawing/2014/main" id="{DE72608C-CBC6-6A6F-EEB1-3125A2214C0D}"/>
              </a:ext>
            </a:extLst>
          </p:cNvPr>
          <p:cNvGrpSpPr/>
          <p:nvPr/>
        </p:nvGrpSpPr>
        <p:grpSpPr>
          <a:xfrm>
            <a:off x="8967093" y="4473701"/>
            <a:ext cx="2440080" cy="342360"/>
            <a:chOff x="8967093" y="4473701"/>
            <a:chExt cx="2440080" cy="342360"/>
          </a:xfrm>
        </p:grpSpPr>
        <mc:AlternateContent xmlns:mc="http://schemas.openxmlformats.org/markup-compatibility/2006">
          <mc:Choice xmlns:p14="http://schemas.microsoft.com/office/powerpoint/2010/main" Requires="p14">
            <p:contentPart p14:bwMode="auto" r:id="rId262">
              <p14:nvContentPartPr>
                <p14:cNvPr id="83" name="Ink 82">
                  <a:extLst>
                    <a:ext uri="{FF2B5EF4-FFF2-40B4-BE49-F238E27FC236}">
                      <a16:creationId xmlns:a16="http://schemas.microsoft.com/office/drawing/2014/main" id="{B52D8020-C288-617F-35E8-7E6E6C6A9179}"/>
                    </a:ext>
                  </a:extLst>
                </p14:cNvPr>
                <p14:cNvContentPartPr/>
                <p14:nvPr/>
              </p14:nvContentPartPr>
              <p14:xfrm>
                <a:off x="8986173" y="4552181"/>
                <a:ext cx="2207160" cy="263880"/>
              </p14:xfrm>
            </p:contentPart>
          </mc:Choice>
          <mc:Fallback>
            <p:pic>
              <p:nvPicPr>
                <p:cNvPr id="83" name="Ink 82">
                  <a:extLst>
                    <a:ext uri="{FF2B5EF4-FFF2-40B4-BE49-F238E27FC236}">
                      <a16:creationId xmlns:a16="http://schemas.microsoft.com/office/drawing/2014/main" id="{B52D8020-C288-617F-35E8-7E6E6C6A9179}"/>
                    </a:ext>
                  </a:extLst>
                </p:cNvPr>
                <p:cNvPicPr/>
                <p:nvPr/>
              </p:nvPicPr>
              <p:blipFill>
                <a:blip r:embed="rId263"/>
                <a:stretch>
                  <a:fillRect/>
                </a:stretch>
              </p:blipFill>
              <p:spPr>
                <a:xfrm>
                  <a:off x="8977533" y="4543181"/>
                  <a:ext cx="2224800" cy="28152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84" name="Ink 83">
                  <a:extLst>
                    <a:ext uri="{FF2B5EF4-FFF2-40B4-BE49-F238E27FC236}">
                      <a16:creationId xmlns:a16="http://schemas.microsoft.com/office/drawing/2014/main" id="{26F8B36E-9FED-DBCB-3345-6662FFAF9DB1}"/>
                    </a:ext>
                  </a:extLst>
                </p14:cNvPr>
                <p14:cNvContentPartPr/>
                <p14:nvPr/>
              </p14:nvContentPartPr>
              <p14:xfrm>
                <a:off x="8967093" y="4552181"/>
                <a:ext cx="2440080" cy="199440"/>
              </p14:xfrm>
            </p:contentPart>
          </mc:Choice>
          <mc:Fallback>
            <p:pic>
              <p:nvPicPr>
                <p:cNvPr id="84" name="Ink 83">
                  <a:extLst>
                    <a:ext uri="{FF2B5EF4-FFF2-40B4-BE49-F238E27FC236}">
                      <a16:creationId xmlns:a16="http://schemas.microsoft.com/office/drawing/2014/main" id="{26F8B36E-9FED-DBCB-3345-6662FFAF9DB1}"/>
                    </a:ext>
                  </a:extLst>
                </p:cNvPr>
                <p:cNvPicPr/>
                <p:nvPr/>
              </p:nvPicPr>
              <p:blipFill>
                <a:blip r:embed="rId265"/>
                <a:stretch>
                  <a:fillRect/>
                </a:stretch>
              </p:blipFill>
              <p:spPr>
                <a:xfrm>
                  <a:off x="8958093" y="4543181"/>
                  <a:ext cx="245772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61" name="Ink 160">
                  <a:extLst>
                    <a:ext uri="{FF2B5EF4-FFF2-40B4-BE49-F238E27FC236}">
                      <a16:creationId xmlns:a16="http://schemas.microsoft.com/office/drawing/2014/main" id="{AE5ACA8B-FF70-750D-BE58-F6F4CAB703FD}"/>
                    </a:ext>
                  </a:extLst>
                </p14:cNvPr>
                <p14:cNvContentPartPr/>
                <p14:nvPr/>
              </p14:nvContentPartPr>
              <p14:xfrm>
                <a:off x="10235013" y="4473701"/>
                <a:ext cx="20160" cy="105480"/>
              </p14:xfrm>
            </p:contentPart>
          </mc:Choice>
          <mc:Fallback>
            <p:pic>
              <p:nvPicPr>
                <p:cNvPr id="161" name="Ink 160">
                  <a:extLst>
                    <a:ext uri="{FF2B5EF4-FFF2-40B4-BE49-F238E27FC236}">
                      <a16:creationId xmlns:a16="http://schemas.microsoft.com/office/drawing/2014/main" id="{AE5ACA8B-FF70-750D-BE58-F6F4CAB703FD}"/>
                    </a:ext>
                  </a:extLst>
                </p:cNvPr>
                <p:cNvPicPr/>
                <p:nvPr/>
              </p:nvPicPr>
              <p:blipFill>
                <a:blip r:embed="rId267"/>
                <a:stretch>
                  <a:fillRect/>
                </a:stretch>
              </p:blipFill>
              <p:spPr>
                <a:xfrm>
                  <a:off x="10226373" y="4464701"/>
                  <a:ext cx="37800" cy="123120"/>
                </a:xfrm>
                <a:prstGeom prst="rect">
                  <a:avLst/>
                </a:prstGeom>
              </p:spPr>
            </p:pic>
          </mc:Fallback>
        </mc:AlternateContent>
      </p:grpSp>
    </p:spTree>
    <p:extLst>
      <p:ext uri="{BB962C8B-B14F-4D97-AF65-F5344CB8AC3E}">
        <p14:creationId xmlns:p14="http://schemas.microsoft.com/office/powerpoint/2010/main" val="2661327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buFont typeface="Arial" panose="020B0604020202020204" pitchFamily="34" charset="0"/>
              <a:buChar char="•"/>
            </a:pPr>
            <a:r>
              <a:rPr lang="en-US" dirty="0"/>
              <a:t>To Understand the element binding first we have to understand about the what is element.</a:t>
            </a:r>
          </a:p>
          <a:p>
            <a:pPr marL="285750" indent="-285750">
              <a:buFont typeface="Arial" panose="020B0604020202020204" pitchFamily="34" charset="0"/>
              <a:buChar char="•"/>
            </a:pPr>
            <a:r>
              <a:rPr lang="en-US" b="1" dirty="0"/>
              <a:t>Element : </a:t>
            </a:r>
            <a:r>
              <a:rPr lang="en-US" dirty="0"/>
              <a:t>Data related to the table inside the model memory is called as element ,</a:t>
            </a:r>
          </a:p>
          <a:p>
            <a:r>
              <a:rPr lang="en-US" b="1" dirty="0"/>
              <a:t>     </a:t>
            </a:r>
            <a:r>
              <a:rPr lang="en-US" dirty="0">
                <a:ln w="0"/>
                <a:solidFill>
                  <a:schemeClr val="accent1"/>
                </a:solidFill>
                <a:effectLst>
                  <a:outerShdw blurRad="38100" dist="25400" dir="5400000" algn="ctr" rotWithShape="0">
                    <a:srgbClr val="6E747A">
                      <a:alpha val="43000"/>
                    </a:srgbClr>
                  </a:outerShdw>
                </a:effectLst>
              </a:rPr>
              <a:t> so, if we have 10 elements in the model we will get eventually 10 rows in table at runtime.</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75648ED0-B020-4CD5-82A5-ABB63FFC284C}"/>
              </a:ext>
            </a:extLst>
          </p:cNvPr>
          <p:cNvSpPr txBox="1"/>
          <p:nvPr/>
        </p:nvSpPr>
        <p:spPr>
          <a:xfrm>
            <a:off x="6905625" y="1841064"/>
            <a:ext cx="6096000" cy="4185761"/>
          </a:xfrm>
          <a:prstGeom prst="rect">
            <a:avLst/>
          </a:prstGeom>
          <a:noFill/>
        </p:spPr>
        <p:txBody>
          <a:bodyPr wrap="square">
            <a:spAutoFit/>
          </a:bodyPr>
          <a:lstStyle/>
          <a:p>
            <a:r>
              <a:rPr lang="en-US" sz="1400" b="1" dirty="0">
                <a:effectLst/>
                <a:latin typeface="Consolas" panose="020B0609020204030204" pitchFamily="49" charset="0"/>
              </a:rPr>
              <a:t>“</a:t>
            </a:r>
            <a:r>
              <a:rPr lang="en-US" sz="1400" b="1" dirty="0" err="1">
                <a:effectLst/>
                <a:latin typeface="Consolas" panose="020B0609020204030204" pitchFamily="49" charset="0"/>
              </a:rPr>
              <a:t>empTab</a:t>
            </a:r>
            <a:r>
              <a:rPr lang="en-US" sz="1400" b="1" dirty="0">
                <a:effectLst/>
                <a:latin typeface="Consolas" panose="020B0609020204030204" pitchFamily="49" charset="0"/>
              </a:rPr>
              <a:t>": {</a:t>
            </a:r>
          </a:p>
          <a:p>
            <a:r>
              <a:rPr lang="en-US" sz="1400" b="1" dirty="0">
                <a:effectLst/>
                <a:latin typeface="Consolas" panose="020B0609020204030204" pitchFamily="49" charset="0"/>
              </a:rPr>
              <a:t>            "empId": 1,</a:t>
            </a:r>
          </a:p>
          <a:p>
            <a:r>
              <a:rPr lang="en-US" sz="1400" b="1" dirty="0">
                <a:effectLst/>
                <a:latin typeface="Consolas" panose="020B0609020204030204" pitchFamily="49" charset="0"/>
              </a:rPr>
              <a:t>            "</a:t>
            </a:r>
            <a:r>
              <a:rPr lang="en-US" sz="1400" b="1" dirty="0" err="1">
                <a:effectLst/>
                <a:latin typeface="Consolas" panose="020B0609020204030204" pitchFamily="49" charset="0"/>
              </a:rPr>
              <a:t>empName</a:t>
            </a:r>
            <a:r>
              <a:rPr lang="en-US" sz="1400" b="1" dirty="0">
                <a:effectLst/>
                <a:latin typeface="Consolas" panose="020B0609020204030204" pitchFamily="49" charset="0"/>
              </a:rPr>
              <a:t>": "Roger",</a:t>
            </a:r>
          </a:p>
          <a:p>
            <a:r>
              <a:rPr lang="en-US" sz="1400" b="1" dirty="0">
                <a:effectLst/>
                <a:latin typeface="Consolas" panose="020B0609020204030204" pitchFamily="49" charset="0"/>
              </a:rPr>
              <a:t>            "salary": 10000,</a:t>
            </a:r>
          </a:p>
          <a:p>
            <a:r>
              <a:rPr lang="en-US" sz="1400" b="1" dirty="0">
                <a:effectLst/>
                <a:latin typeface="Consolas" panose="020B0609020204030204" pitchFamily="49" charset="0"/>
              </a:rPr>
              <a:t>            "smoker": false,</a:t>
            </a:r>
          </a:p>
          <a:p>
            <a:r>
              <a:rPr lang="en-US" sz="1400" b="1" dirty="0">
                <a:effectLst/>
                <a:latin typeface="Consolas" panose="020B0609020204030204" pitchFamily="49" charset="0"/>
              </a:rPr>
              <a:t>            "currency": "INR",</a:t>
            </a:r>
          </a:p>
          <a:p>
            <a:r>
              <a:rPr lang="en-US" sz="1400" b="1" dirty="0">
                <a:effectLst/>
                <a:latin typeface="Consolas" panose="020B0609020204030204" pitchFamily="49" charset="0"/>
              </a:rPr>
              <a:t>            "</a:t>
            </a:r>
            <a:r>
              <a:rPr lang="en-US" sz="1400" b="1" dirty="0" err="1">
                <a:effectLst/>
                <a:latin typeface="Consolas" panose="020B0609020204030204" pitchFamily="49" charset="0"/>
              </a:rPr>
              <a:t>mStat</a:t>
            </a:r>
            <a:r>
              <a:rPr lang="en-US" sz="1400" b="1" dirty="0">
                <a:effectLst/>
                <a:latin typeface="Consolas" panose="020B0609020204030204" pitchFamily="49" charset="0"/>
              </a:rPr>
              <a:t>": "S",</a:t>
            </a:r>
          </a:p>
          <a:p>
            <a:r>
              <a:rPr lang="en-US" sz="1400" b="1" dirty="0">
                <a:effectLst/>
                <a:latin typeface="Consolas" panose="020B0609020204030204" pitchFamily="49" charset="0"/>
              </a:rPr>
              <a:t>            "rating": 2</a:t>
            </a:r>
          </a:p>
          <a:p>
            <a:r>
              <a:rPr lang="en-US" sz="1400" b="1" dirty="0">
                <a:effectLst/>
                <a:latin typeface="Consolas" panose="020B0609020204030204" pitchFamily="49" charset="0"/>
              </a:rPr>
              <a:t>          },</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1" dirty="0">
                <a:effectLst/>
                <a:latin typeface="Consolas" panose="020B0609020204030204" pitchFamily="49" charset="0"/>
              </a:rPr>
              <a:t>{</a:t>
            </a:r>
          </a:p>
          <a:p>
            <a:r>
              <a:rPr lang="en-US" sz="1400" b="1" dirty="0">
                <a:effectLst/>
                <a:latin typeface="Consolas" panose="020B0609020204030204" pitchFamily="49" charset="0"/>
              </a:rPr>
              <a:t>            "empId": 2,</a:t>
            </a:r>
          </a:p>
          <a:p>
            <a:r>
              <a:rPr lang="en-US" sz="1400" b="1" dirty="0">
                <a:effectLst/>
                <a:latin typeface="Consolas" panose="020B0609020204030204" pitchFamily="49" charset="0"/>
              </a:rPr>
              <a:t>            "</a:t>
            </a:r>
            <a:r>
              <a:rPr lang="en-US" sz="1400" b="1" dirty="0" err="1">
                <a:effectLst/>
                <a:latin typeface="Consolas" panose="020B0609020204030204" pitchFamily="49" charset="0"/>
              </a:rPr>
              <a:t>empName</a:t>
            </a:r>
            <a:r>
              <a:rPr lang="en-US" sz="1400" b="1" dirty="0">
                <a:effectLst/>
                <a:latin typeface="Consolas" panose="020B0609020204030204" pitchFamily="49" charset="0"/>
              </a:rPr>
              <a:t>": "Ananya",</a:t>
            </a:r>
          </a:p>
          <a:p>
            <a:r>
              <a:rPr lang="en-US" sz="1400" b="1" dirty="0">
                <a:effectLst/>
                <a:latin typeface="Consolas" panose="020B0609020204030204" pitchFamily="49" charset="0"/>
              </a:rPr>
              <a:t>            "salary": 20000,</a:t>
            </a:r>
          </a:p>
          <a:p>
            <a:r>
              <a:rPr lang="en-US" sz="1400" b="1" dirty="0">
                <a:effectLst/>
                <a:latin typeface="Consolas" panose="020B0609020204030204" pitchFamily="49" charset="0"/>
              </a:rPr>
              <a:t>            "smoker": true,</a:t>
            </a:r>
          </a:p>
          <a:p>
            <a:r>
              <a:rPr lang="en-US" sz="1400" b="1" dirty="0">
                <a:effectLst/>
                <a:latin typeface="Consolas" panose="020B0609020204030204" pitchFamily="49" charset="0"/>
              </a:rPr>
              <a:t>            "currency": "INR",</a:t>
            </a:r>
          </a:p>
          <a:p>
            <a:r>
              <a:rPr lang="en-US" sz="1400" b="1" dirty="0">
                <a:effectLst/>
                <a:latin typeface="Consolas" panose="020B0609020204030204" pitchFamily="49" charset="0"/>
              </a:rPr>
              <a:t>            "</a:t>
            </a:r>
            <a:r>
              <a:rPr lang="en-US" sz="1400" b="1" dirty="0" err="1">
                <a:effectLst/>
                <a:latin typeface="Consolas" panose="020B0609020204030204" pitchFamily="49" charset="0"/>
              </a:rPr>
              <a:t>mStat</a:t>
            </a:r>
            <a:r>
              <a:rPr lang="en-US" sz="1400" b="1" dirty="0">
                <a:effectLst/>
                <a:latin typeface="Consolas" panose="020B0609020204030204" pitchFamily="49" charset="0"/>
              </a:rPr>
              <a:t>": "S",</a:t>
            </a:r>
          </a:p>
          <a:p>
            <a:r>
              <a:rPr lang="en-US" sz="1400" b="1" dirty="0">
                <a:effectLst/>
                <a:latin typeface="Consolas" panose="020B0609020204030204" pitchFamily="49" charset="0"/>
              </a:rPr>
              <a:t>            "rating": 4</a:t>
            </a:r>
          </a:p>
          <a:p>
            <a:r>
              <a:rPr lang="en-US" sz="1400" b="1" dirty="0">
                <a:effectLst/>
                <a:latin typeface="Consolas" panose="020B0609020204030204" pitchFamily="49" charset="0"/>
              </a:rPr>
              <a:t>        }</a:t>
            </a:r>
          </a:p>
          <a:p>
            <a:endParaRPr lang="en-US" sz="1400" b="1" dirty="0">
              <a:effectLst/>
              <a:latin typeface="Consolas" panose="020B0609020204030204" pitchFamily="49" charset="0"/>
            </a:endParaRPr>
          </a:p>
        </p:txBody>
      </p:sp>
      <p:sp>
        <p:nvSpPr>
          <p:cNvPr id="4" name="Left Brace 3">
            <a:extLst>
              <a:ext uri="{FF2B5EF4-FFF2-40B4-BE49-F238E27FC236}">
                <a16:creationId xmlns:a16="http://schemas.microsoft.com/office/drawing/2014/main" id="{BB45AE45-9350-44C6-A7D7-12C26ECE9589}"/>
              </a:ext>
            </a:extLst>
          </p:cNvPr>
          <p:cNvSpPr/>
          <p:nvPr/>
        </p:nvSpPr>
        <p:spPr>
          <a:xfrm>
            <a:off x="7481887" y="2182714"/>
            <a:ext cx="466725" cy="1390650"/>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D2308394-C830-4D27-81EF-0FFCC3EA76B8}"/>
              </a:ext>
            </a:extLst>
          </p:cNvPr>
          <p:cNvSpPr txBox="1"/>
          <p:nvPr/>
        </p:nvSpPr>
        <p:spPr>
          <a:xfrm>
            <a:off x="6581776" y="2712154"/>
            <a:ext cx="1016794" cy="307777"/>
          </a:xfrm>
          <a:prstGeom prst="rect">
            <a:avLst/>
          </a:prstGeom>
          <a:noFill/>
        </p:spPr>
        <p:txBody>
          <a:bodyPr wrap="square" rtlCol="0">
            <a:spAutoFit/>
          </a:bodyPr>
          <a:lstStyle/>
          <a:p>
            <a:r>
              <a:rPr lang="en-US" sz="1400" dirty="0"/>
              <a:t>Element  0 </a:t>
            </a:r>
          </a:p>
        </p:txBody>
      </p:sp>
      <p:graphicFrame>
        <p:nvGraphicFramePr>
          <p:cNvPr id="6" name="Table 8">
            <a:extLst>
              <a:ext uri="{FF2B5EF4-FFF2-40B4-BE49-F238E27FC236}">
                <a16:creationId xmlns:a16="http://schemas.microsoft.com/office/drawing/2014/main" id="{3A9CA37C-7FB7-4D15-94DB-2F5DB11D5ED1}"/>
              </a:ext>
            </a:extLst>
          </p:cNvPr>
          <p:cNvGraphicFramePr>
            <a:graphicFrameLocks noGrp="1"/>
          </p:cNvGraphicFramePr>
          <p:nvPr/>
        </p:nvGraphicFramePr>
        <p:xfrm>
          <a:off x="445084" y="2263139"/>
          <a:ext cx="3698292" cy="1112520"/>
        </p:xfrm>
        <a:graphic>
          <a:graphicData uri="http://schemas.openxmlformats.org/drawingml/2006/table">
            <a:tbl>
              <a:tblPr firstRow="1" bandRow="1">
                <a:tableStyleId>{5C22544A-7EE6-4342-B048-85BDC9FD1C3A}</a:tableStyleId>
              </a:tblPr>
              <a:tblGrid>
                <a:gridCol w="1232764">
                  <a:extLst>
                    <a:ext uri="{9D8B030D-6E8A-4147-A177-3AD203B41FA5}">
                      <a16:colId xmlns:a16="http://schemas.microsoft.com/office/drawing/2014/main" val="2645535371"/>
                    </a:ext>
                  </a:extLst>
                </a:gridCol>
                <a:gridCol w="1232764">
                  <a:extLst>
                    <a:ext uri="{9D8B030D-6E8A-4147-A177-3AD203B41FA5}">
                      <a16:colId xmlns:a16="http://schemas.microsoft.com/office/drawing/2014/main" val="3975140361"/>
                    </a:ext>
                  </a:extLst>
                </a:gridCol>
                <a:gridCol w="1232764">
                  <a:extLst>
                    <a:ext uri="{9D8B030D-6E8A-4147-A177-3AD203B41FA5}">
                      <a16:colId xmlns:a16="http://schemas.microsoft.com/office/drawing/2014/main" val="3154328376"/>
                    </a:ext>
                  </a:extLst>
                </a:gridCol>
              </a:tblGrid>
              <a:tr h="370840">
                <a:tc>
                  <a:txBody>
                    <a:bodyPr/>
                    <a:lstStyle/>
                    <a:p>
                      <a:r>
                        <a:rPr lang="en-US" dirty="0"/>
                        <a:t>Id</a:t>
                      </a:r>
                    </a:p>
                  </a:txBody>
                  <a:tcPr/>
                </a:tc>
                <a:tc>
                  <a:txBody>
                    <a:bodyPr/>
                    <a:lstStyle/>
                    <a:p>
                      <a:r>
                        <a:rPr lang="en-US" dirty="0"/>
                        <a:t>Name</a:t>
                      </a:r>
                    </a:p>
                  </a:txBody>
                  <a:tcPr/>
                </a:tc>
                <a:tc>
                  <a:txBody>
                    <a:bodyPr/>
                    <a:lstStyle/>
                    <a:p>
                      <a:r>
                        <a:rPr lang="en-US" dirty="0"/>
                        <a:t>Salary</a:t>
                      </a:r>
                    </a:p>
                  </a:txBody>
                  <a:tcPr/>
                </a:tc>
                <a:extLst>
                  <a:ext uri="{0D108BD9-81ED-4DB2-BD59-A6C34878D82A}">
                    <a16:rowId xmlns:a16="http://schemas.microsoft.com/office/drawing/2014/main" val="442057665"/>
                  </a:ext>
                </a:extLst>
              </a:tr>
              <a:tr h="370840">
                <a:tc>
                  <a:txBody>
                    <a:bodyPr/>
                    <a:lstStyle/>
                    <a:p>
                      <a:r>
                        <a:rPr lang="en-US" dirty="0"/>
                        <a:t>1</a:t>
                      </a:r>
                    </a:p>
                  </a:txBody>
                  <a:tcPr/>
                </a:tc>
                <a:tc>
                  <a:txBody>
                    <a:bodyPr/>
                    <a:lstStyle/>
                    <a:p>
                      <a:r>
                        <a:rPr lang="en-US" dirty="0"/>
                        <a:t>Roger</a:t>
                      </a:r>
                    </a:p>
                  </a:txBody>
                  <a:tcPr/>
                </a:tc>
                <a:tc>
                  <a:txBody>
                    <a:bodyPr/>
                    <a:lstStyle/>
                    <a:p>
                      <a:r>
                        <a:rPr lang="en-US" dirty="0"/>
                        <a:t>10000</a:t>
                      </a:r>
                    </a:p>
                  </a:txBody>
                  <a:tcPr/>
                </a:tc>
                <a:extLst>
                  <a:ext uri="{0D108BD9-81ED-4DB2-BD59-A6C34878D82A}">
                    <a16:rowId xmlns:a16="http://schemas.microsoft.com/office/drawing/2014/main" val="3296337876"/>
                  </a:ext>
                </a:extLst>
              </a:tr>
              <a:tr h="370840">
                <a:tc>
                  <a:txBody>
                    <a:bodyPr/>
                    <a:lstStyle/>
                    <a:p>
                      <a:r>
                        <a:rPr lang="en-US" dirty="0"/>
                        <a:t>2</a:t>
                      </a:r>
                    </a:p>
                  </a:txBody>
                  <a:tcPr/>
                </a:tc>
                <a:tc>
                  <a:txBody>
                    <a:bodyPr/>
                    <a:lstStyle/>
                    <a:p>
                      <a:r>
                        <a:rPr lang="en-US" dirty="0"/>
                        <a:t>Ananya</a:t>
                      </a:r>
                    </a:p>
                  </a:txBody>
                  <a:tcPr/>
                </a:tc>
                <a:tc>
                  <a:txBody>
                    <a:bodyPr/>
                    <a:lstStyle/>
                    <a:p>
                      <a:r>
                        <a:rPr lang="en-US" dirty="0"/>
                        <a:t>20000</a:t>
                      </a:r>
                    </a:p>
                  </a:txBody>
                  <a:tcPr/>
                </a:tc>
                <a:extLst>
                  <a:ext uri="{0D108BD9-81ED-4DB2-BD59-A6C34878D82A}">
                    <a16:rowId xmlns:a16="http://schemas.microsoft.com/office/drawing/2014/main" val="1620734364"/>
                  </a:ext>
                </a:extLst>
              </a:tr>
            </a:tbl>
          </a:graphicData>
        </a:graphic>
      </p:graphicFrame>
      <p:sp>
        <p:nvSpPr>
          <p:cNvPr id="14" name="Left Brace 13">
            <a:extLst>
              <a:ext uri="{FF2B5EF4-FFF2-40B4-BE49-F238E27FC236}">
                <a16:creationId xmlns:a16="http://schemas.microsoft.com/office/drawing/2014/main" id="{DA0C6E42-A946-4690-907C-07ACD0A112A2}"/>
              </a:ext>
            </a:extLst>
          </p:cNvPr>
          <p:cNvSpPr/>
          <p:nvPr/>
        </p:nvSpPr>
        <p:spPr>
          <a:xfrm>
            <a:off x="7481887" y="4104769"/>
            <a:ext cx="466725" cy="1390650"/>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B90D9CC8-919F-48A8-84E7-CEFA4DB66708}"/>
              </a:ext>
            </a:extLst>
          </p:cNvPr>
          <p:cNvCxnSpPr>
            <a:cxnSpLocks/>
            <a:endCxn id="6" idx="3"/>
          </p:cNvCxnSpPr>
          <p:nvPr/>
        </p:nvCxnSpPr>
        <p:spPr>
          <a:xfrm flipH="1">
            <a:off x="4143376" y="2819399"/>
            <a:ext cx="2438399"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3B0F2C02-BF07-4E1E-A0CF-EF0A5A4039A7}"/>
              </a:ext>
            </a:extLst>
          </p:cNvPr>
          <p:cNvCxnSpPr>
            <a:cxnSpLocks/>
            <a:stCxn id="25" idx="1"/>
          </p:cNvCxnSpPr>
          <p:nvPr/>
        </p:nvCxnSpPr>
        <p:spPr>
          <a:xfrm flipH="1" flipV="1">
            <a:off x="4143376" y="3127176"/>
            <a:ext cx="2321718" cy="177016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5" name="TextBox 24">
            <a:extLst>
              <a:ext uri="{FF2B5EF4-FFF2-40B4-BE49-F238E27FC236}">
                <a16:creationId xmlns:a16="http://schemas.microsoft.com/office/drawing/2014/main" id="{B7FE361B-E4F5-4BD2-AAF4-3F4A6EEF3776}"/>
              </a:ext>
            </a:extLst>
          </p:cNvPr>
          <p:cNvSpPr txBox="1"/>
          <p:nvPr/>
        </p:nvSpPr>
        <p:spPr>
          <a:xfrm>
            <a:off x="6465094" y="4743450"/>
            <a:ext cx="1016794" cy="307777"/>
          </a:xfrm>
          <a:prstGeom prst="rect">
            <a:avLst/>
          </a:prstGeom>
          <a:noFill/>
        </p:spPr>
        <p:txBody>
          <a:bodyPr wrap="square" rtlCol="0">
            <a:spAutoFit/>
          </a:bodyPr>
          <a:lstStyle/>
          <a:p>
            <a:r>
              <a:rPr lang="en-US" sz="1400" dirty="0"/>
              <a:t>Element 1</a:t>
            </a:r>
          </a:p>
        </p:txBody>
      </p:sp>
    </p:spTree>
    <p:extLst>
      <p:ext uri="{BB962C8B-B14F-4D97-AF65-F5344CB8AC3E}">
        <p14:creationId xmlns:p14="http://schemas.microsoft.com/office/powerpoint/2010/main" val="2586345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 continues..</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Element binding is useful for containers and layouts containing other controls. All these child controls would be required to use properties of the same model object or model node, then element-binding is preferable.</a:t>
            </a:r>
          </a:p>
          <a:p>
            <a:pPr marL="285750" indent="-285750" algn="just">
              <a:buFont typeface="Arial" panose="020B0604020202020204" pitchFamily="34" charset="0"/>
              <a:buChar char="•"/>
            </a:pPr>
            <a:r>
              <a:rPr lang="en-US" b="0" i="0" dirty="0">
                <a:solidFill>
                  <a:srgbClr val="3C3C3C"/>
                </a:solidFill>
                <a:effectLst/>
                <a:latin typeface="SAPRegular"/>
              </a:rPr>
              <a:t>An element to be bound to an object in the Model can be achieved by Element binding.</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E09DB208-7D8C-41E8-A6E2-892DCD791ED1}"/>
              </a:ext>
            </a:extLst>
          </p:cNvPr>
          <p:cNvGraphicFramePr>
            <a:graphicFrameLocks noGrp="1"/>
          </p:cNvGraphicFramePr>
          <p:nvPr/>
        </p:nvGraphicFramePr>
        <p:xfrm>
          <a:off x="571500" y="2631795"/>
          <a:ext cx="3914778" cy="1593428"/>
        </p:xfrm>
        <a:graphic>
          <a:graphicData uri="http://schemas.openxmlformats.org/drawingml/2006/table">
            <a:tbl>
              <a:tblPr firstRow="1" bandRow="1">
                <a:tableStyleId>{5C22544A-7EE6-4342-B048-85BDC9FD1C3A}</a:tableStyleId>
              </a:tblPr>
              <a:tblGrid>
                <a:gridCol w="1304926">
                  <a:extLst>
                    <a:ext uri="{9D8B030D-6E8A-4147-A177-3AD203B41FA5}">
                      <a16:colId xmlns:a16="http://schemas.microsoft.com/office/drawing/2014/main" val="222172730"/>
                    </a:ext>
                  </a:extLst>
                </a:gridCol>
                <a:gridCol w="1304926">
                  <a:extLst>
                    <a:ext uri="{9D8B030D-6E8A-4147-A177-3AD203B41FA5}">
                      <a16:colId xmlns:a16="http://schemas.microsoft.com/office/drawing/2014/main" val="97321902"/>
                    </a:ext>
                  </a:extLst>
                </a:gridCol>
                <a:gridCol w="1304926">
                  <a:extLst>
                    <a:ext uri="{9D8B030D-6E8A-4147-A177-3AD203B41FA5}">
                      <a16:colId xmlns:a16="http://schemas.microsoft.com/office/drawing/2014/main" val="994019089"/>
                    </a:ext>
                  </a:extLst>
                </a:gridCol>
              </a:tblGrid>
              <a:tr h="398357">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1761768161"/>
                  </a:ext>
                </a:extLst>
              </a:tr>
              <a:tr h="398357">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3884272256"/>
                  </a:ext>
                </a:extLst>
              </a:tr>
              <a:tr h="398357">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08428109"/>
                  </a:ext>
                </a:extLst>
              </a:tr>
              <a:tr h="398357">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11053043"/>
                  </a:ext>
                </a:extLst>
              </a:tr>
            </a:tbl>
          </a:graphicData>
        </a:graphic>
      </p:graphicFrame>
      <p:sp>
        <p:nvSpPr>
          <p:cNvPr id="7" name="TextBox 6">
            <a:extLst>
              <a:ext uri="{FF2B5EF4-FFF2-40B4-BE49-F238E27FC236}">
                <a16:creationId xmlns:a16="http://schemas.microsoft.com/office/drawing/2014/main" id="{4E7571A0-53C5-4A86-A357-4FD978169E31}"/>
              </a:ext>
            </a:extLst>
          </p:cNvPr>
          <p:cNvSpPr txBox="1"/>
          <p:nvPr/>
        </p:nvSpPr>
        <p:spPr>
          <a:xfrm>
            <a:off x="571500" y="2299216"/>
            <a:ext cx="1425574" cy="369332"/>
          </a:xfrm>
          <a:prstGeom prst="rect">
            <a:avLst/>
          </a:prstGeom>
          <a:noFill/>
        </p:spPr>
        <p:txBody>
          <a:bodyPr wrap="square" rtlCol="0">
            <a:spAutoFit/>
          </a:bodyPr>
          <a:lstStyle/>
          <a:p>
            <a:r>
              <a:rPr lang="en-US" dirty="0"/>
              <a:t>Table</a:t>
            </a:r>
          </a:p>
        </p:txBody>
      </p:sp>
      <p:sp>
        <p:nvSpPr>
          <p:cNvPr id="9" name="Oval 8">
            <a:extLst>
              <a:ext uri="{FF2B5EF4-FFF2-40B4-BE49-F238E27FC236}">
                <a16:creationId xmlns:a16="http://schemas.microsoft.com/office/drawing/2014/main" id="{420B60A0-C42B-4D12-8F81-7D375E8DA067}"/>
              </a:ext>
            </a:extLst>
          </p:cNvPr>
          <p:cNvSpPr/>
          <p:nvPr/>
        </p:nvSpPr>
        <p:spPr>
          <a:xfrm>
            <a:off x="4552122" y="3053383"/>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0</a:t>
            </a:r>
          </a:p>
        </p:txBody>
      </p:sp>
      <p:sp>
        <p:nvSpPr>
          <p:cNvPr id="10" name="Oval 9">
            <a:extLst>
              <a:ext uri="{FF2B5EF4-FFF2-40B4-BE49-F238E27FC236}">
                <a16:creationId xmlns:a16="http://schemas.microsoft.com/office/drawing/2014/main" id="{3129200D-C150-49F6-A63F-6817F1D26D3C}"/>
              </a:ext>
            </a:extLst>
          </p:cNvPr>
          <p:cNvSpPr/>
          <p:nvPr/>
        </p:nvSpPr>
        <p:spPr>
          <a:xfrm>
            <a:off x="4552121" y="3468965"/>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1</a:t>
            </a:r>
          </a:p>
        </p:txBody>
      </p:sp>
      <p:sp>
        <p:nvSpPr>
          <p:cNvPr id="11" name="Oval 10">
            <a:extLst>
              <a:ext uri="{FF2B5EF4-FFF2-40B4-BE49-F238E27FC236}">
                <a16:creationId xmlns:a16="http://schemas.microsoft.com/office/drawing/2014/main" id="{6E5DE1D4-DC35-4FF1-9210-2FE6F3EB7F4B}"/>
              </a:ext>
            </a:extLst>
          </p:cNvPr>
          <p:cNvSpPr/>
          <p:nvPr/>
        </p:nvSpPr>
        <p:spPr>
          <a:xfrm>
            <a:off x="4533901" y="3831236"/>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2</a:t>
            </a:r>
          </a:p>
        </p:txBody>
      </p:sp>
      <p:grpSp>
        <p:nvGrpSpPr>
          <p:cNvPr id="12" name="Group 11">
            <a:extLst>
              <a:ext uri="{FF2B5EF4-FFF2-40B4-BE49-F238E27FC236}">
                <a16:creationId xmlns:a16="http://schemas.microsoft.com/office/drawing/2014/main" id="{4962A7EB-09D3-47F5-B244-FC536F9513A1}"/>
              </a:ext>
            </a:extLst>
          </p:cNvPr>
          <p:cNvGrpSpPr/>
          <p:nvPr/>
        </p:nvGrpSpPr>
        <p:grpSpPr>
          <a:xfrm>
            <a:off x="6020436" y="4193506"/>
            <a:ext cx="2199225" cy="2433357"/>
            <a:chOff x="7915275" y="2581275"/>
            <a:chExt cx="3105150" cy="3043977"/>
          </a:xfrm>
        </p:grpSpPr>
        <p:sp>
          <p:nvSpPr>
            <p:cNvPr id="13" name="Rectangle: Rounded Corners 12">
              <a:extLst>
                <a:ext uri="{FF2B5EF4-FFF2-40B4-BE49-F238E27FC236}">
                  <a16:creationId xmlns:a16="http://schemas.microsoft.com/office/drawing/2014/main" id="{099883DD-7E23-4C9B-AE9D-9A78946EDA26}"/>
                </a:ext>
              </a:extLst>
            </p:cNvPr>
            <p:cNvSpPr/>
            <p:nvPr/>
          </p:nvSpPr>
          <p:spPr>
            <a:xfrm>
              <a:off x="7915275" y="2581275"/>
              <a:ext cx="3105150" cy="304397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5110F52-DA0A-4177-92F1-4FD16AA5EDEB}"/>
                </a:ext>
              </a:extLst>
            </p:cNvPr>
            <p:cNvSpPr/>
            <p:nvPr/>
          </p:nvSpPr>
          <p:spPr>
            <a:xfrm>
              <a:off x="8297167" y="2725783"/>
              <a:ext cx="2490787" cy="38395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Simple Form</a:t>
              </a:r>
            </a:p>
          </p:txBody>
        </p:sp>
        <p:sp>
          <p:nvSpPr>
            <p:cNvPr id="15" name="Rectangle 14">
              <a:extLst>
                <a:ext uri="{FF2B5EF4-FFF2-40B4-BE49-F238E27FC236}">
                  <a16:creationId xmlns:a16="http://schemas.microsoft.com/office/drawing/2014/main" id="{2467FAD3-07BE-439A-86C2-2D013F6F2263}"/>
                </a:ext>
              </a:extLst>
            </p:cNvPr>
            <p:cNvSpPr/>
            <p:nvPr/>
          </p:nvSpPr>
          <p:spPr>
            <a:xfrm>
              <a:off x="8477246" y="338412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0</a:t>
              </a:r>
            </a:p>
          </p:txBody>
        </p:sp>
        <p:sp>
          <p:nvSpPr>
            <p:cNvPr id="16" name="Rectangle 15">
              <a:extLst>
                <a:ext uri="{FF2B5EF4-FFF2-40B4-BE49-F238E27FC236}">
                  <a16:creationId xmlns:a16="http://schemas.microsoft.com/office/drawing/2014/main" id="{7681FD59-F36F-4C02-93AD-0B8725C704B5}"/>
                </a:ext>
              </a:extLst>
            </p:cNvPr>
            <p:cNvSpPr/>
            <p:nvPr/>
          </p:nvSpPr>
          <p:spPr>
            <a:xfrm>
              <a:off x="8477246" y="3943145"/>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1</a:t>
              </a:r>
            </a:p>
          </p:txBody>
        </p:sp>
        <p:sp>
          <p:nvSpPr>
            <p:cNvPr id="17" name="Rectangle 16">
              <a:extLst>
                <a:ext uri="{FF2B5EF4-FFF2-40B4-BE49-F238E27FC236}">
                  <a16:creationId xmlns:a16="http://schemas.microsoft.com/office/drawing/2014/main" id="{B1DFC10F-FD3C-4AF5-A2AA-F674869B19F5}"/>
                </a:ext>
              </a:extLst>
            </p:cNvPr>
            <p:cNvSpPr/>
            <p:nvPr/>
          </p:nvSpPr>
          <p:spPr>
            <a:xfrm>
              <a:off x="8477246" y="450721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2</a:t>
              </a:r>
            </a:p>
          </p:txBody>
        </p:sp>
      </p:grpSp>
      <p:sp>
        <p:nvSpPr>
          <p:cNvPr id="18" name="TextBox 17">
            <a:extLst>
              <a:ext uri="{FF2B5EF4-FFF2-40B4-BE49-F238E27FC236}">
                <a16:creationId xmlns:a16="http://schemas.microsoft.com/office/drawing/2014/main" id="{859411D8-80E1-454A-B72D-B99872168B7F}"/>
              </a:ext>
            </a:extLst>
          </p:cNvPr>
          <p:cNvSpPr txBox="1"/>
          <p:nvPr/>
        </p:nvSpPr>
        <p:spPr>
          <a:xfrm>
            <a:off x="6628986" y="3115729"/>
            <a:ext cx="1590675" cy="923330"/>
          </a:xfrm>
          <a:prstGeom prst="rect">
            <a:avLst/>
          </a:prstGeom>
          <a:noFill/>
        </p:spPr>
        <p:txBody>
          <a:bodyPr wrap="square" rtlCol="0">
            <a:spAutoFit/>
          </a:bodyPr>
          <a:lstStyle/>
          <a:p>
            <a:r>
              <a:rPr lang="en-US" dirty="0">
                <a:highlight>
                  <a:srgbClr val="FFFF00"/>
                </a:highlight>
              </a:rPr>
              <a:t>/empTab/0</a:t>
            </a:r>
          </a:p>
          <a:p>
            <a:r>
              <a:rPr lang="en-US" dirty="0"/>
              <a:t>/</a:t>
            </a:r>
            <a:r>
              <a:rPr lang="en-US" dirty="0" err="1"/>
              <a:t>empTab</a:t>
            </a:r>
            <a:r>
              <a:rPr lang="en-US" dirty="0"/>
              <a:t>/1</a:t>
            </a:r>
          </a:p>
          <a:p>
            <a:r>
              <a:rPr lang="en-US" dirty="0"/>
              <a:t>/</a:t>
            </a:r>
            <a:r>
              <a:rPr lang="en-US" dirty="0" err="1"/>
              <a:t>empTab</a:t>
            </a:r>
            <a:r>
              <a:rPr lang="en-US" dirty="0"/>
              <a:t>/2</a:t>
            </a:r>
          </a:p>
        </p:txBody>
      </p:sp>
      <p:cxnSp>
        <p:nvCxnSpPr>
          <p:cNvPr id="19" name="Straight Arrow Connector 18">
            <a:extLst>
              <a:ext uri="{FF2B5EF4-FFF2-40B4-BE49-F238E27FC236}">
                <a16:creationId xmlns:a16="http://schemas.microsoft.com/office/drawing/2014/main" id="{A1EEF9F6-DED5-4336-96E3-6333284CDB3D}"/>
              </a:ext>
            </a:extLst>
          </p:cNvPr>
          <p:cNvCxnSpPr>
            <a:cxnSpLocks/>
          </p:cNvCxnSpPr>
          <p:nvPr/>
        </p:nvCxnSpPr>
        <p:spPr>
          <a:xfrm flipH="1">
            <a:off x="6142797" y="3249266"/>
            <a:ext cx="505653"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36E0F890-D2E6-44BD-958C-12E107E12890}"/>
              </a:ext>
            </a:extLst>
          </p:cNvPr>
          <p:cNvCxnSpPr>
            <a:cxnSpLocks/>
          </p:cNvCxnSpPr>
          <p:nvPr/>
        </p:nvCxnSpPr>
        <p:spPr>
          <a:xfrm flipH="1">
            <a:off x="6133686" y="3598309"/>
            <a:ext cx="50565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D282575E-54F3-4378-93A0-06F7088AB770}"/>
              </a:ext>
            </a:extLst>
          </p:cNvPr>
          <p:cNvCxnSpPr>
            <a:cxnSpLocks/>
          </p:cNvCxnSpPr>
          <p:nvPr/>
        </p:nvCxnSpPr>
        <p:spPr>
          <a:xfrm flipH="1">
            <a:off x="6124576" y="3926486"/>
            <a:ext cx="52387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4" name="Connector: Elbow 23">
            <a:extLst>
              <a:ext uri="{FF2B5EF4-FFF2-40B4-BE49-F238E27FC236}">
                <a16:creationId xmlns:a16="http://schemas.microsoft.com/office/drawing/2014/main" id="{A5BD43B4-3459-4C1E-A94F-5FF66ED1D266}"/>
              </a:ext>
            </a:extLst>
          </p:cNvPr>
          <p:cNvCxnSpPr>
            <a:cxnSpLocks/>
          </p:cNvCxnSpPr>
          <p:nvPr/>
        </p:nvCxnSpPr>
        <p:spPr>
          <a:xfrm>
            <a:off x="571500" y="3158160"/>
            <a:ext cx="5448301" cy="1921114"/>
          </a:xfrm>
          <a:prstGeom prst="bentConnector3">
            <a:avLst>
              <a:gd name="adj1" fmla="val -4910"/>
            </a:avLst>
          </a:prstGeom>
          <a:ln>
            <a:tailEnd type="triangle"/>
          </a:ln>
        </p:spPr>
        <p:style>
          <a:lnRef idx="3">
            <a:schemeClr val="accent4"/>
          </a:lnRef>
          <a:fillRef idx="0">
            <a:schemeClr val="accent4"/>
          </a:fillRef>
          <a:effectRef idx="2">
            <a:schemeClr val="accent4"/>
          </a:effectRef>
          <a:fontRef idx="minor">
            <a:schemeClr val="tx1"/>
          </a:fontRef>
        </p:style>
      </p:cxnSp>
      <p:sp>
        <p:nvSpPr>
          <p:cNvPr id="25" name="TextBox 24">
            <a:extLst>
              <a:ext uri="{FF2B5EF4-FFF2-40B4-BE49-F238E27FC236}">
                <a16:creationId xmlns:a16="http://schemas.microsoft.com/office/drawing/2014/main" id="{22B723A6-DF20-4216-B4AB-53E1D7A42AD8}"/>
              </a:ext>
            </a:extLst>
          </p:cNvPr>
          <p:cNvSpPr txBox="1"/>
          <p:nvPr/>
        </p:nvSpPr>
        <p:spPr>
          <a:xfrm>
            <a:off x="1571625" y="5079274"/>
            <a:ext cx="3295650" cy="923330"/>
          </a:xfrm>
          <a:prstGeom prst="rect">
            <a:avLst/>
          </a:prstGeom>
          <a:noFill/>
        </p:spPr>
        <p:txBody>
          <a:bodyPr wrap="square" rtlCol="0">
            <a:spAutoFit/>
          </a:bodyPr>
          <a:lstStyle/>
          <a:p>
            <a:r>
              <a:rPr lang="en-US" dirty="0"/>
              <a:t>All the content of Row 1 in the table is bind to all the fields in the form</a:t>
            </a:r>
          </a:p>
        </p:txBody>
      </p:sp>
      <p:cxnSp>
        <p:nvCxnSpPr>
          <p:cNvPr id="26" name="Straight Arrow Connector 25">
            <a:extLst>
              <a:ext uri="{FF2B5EF4-FFF2-40B4-BE49-F238E27FC236}">
                <a16:creationId xmlns:a16="http://schemas.microsoft.com/office/drawing/2014/main" id="{6D949FA3-6DA6-4A1D-BF59-713493CC0A29}"/>
              </a:ext>
            </a:extLst>
          </p:cNvPr>
          <p:cNvCxnSpPr>
            <a:cxnSpLocks/>
            <a:stCxn id="15" idx="3"/>
            <a:endCxn id="27" idx="1"/>
          </p:cNvCxnSpPr>
          <p:nvPr/>
        </p:nvCxnSpPr>
        <p:spPr>
          <a:xfrm flipV="1">
            <a:off x="7902592" y="4954783"/>
            <a:ext cx="1272725" cy="99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3F22B9EE-C802-46C8-A87F-76FBD057E0E7}"/>
              </a:ext>
            </a:extLst>
          </p:cNvPr>
          <p:cNvSpPr txBox="1"/>
          <p:nvPr/>
        </p:nvSpPr>
        <p:spPr>
          <a:xfrm>
            <a:off x="9175317" y="4770117"/>
            <a:ext cx="1340283" cy="369332"/>
          </a:xfrm>
          <a:prstGeom prst="rect">
            <a:avLst/>
          </a:prstGeom>
          <a:noFill/>
        </p:spPr>
        <p:txBody>
          <a:bodyPr wrap="square" rtlCol="0">
            <a:spAutoFit/>
          </a:bodyPr>
          <a:lstStyle/>
          <a:p>
            <a:r>
              <a:rPr lang="en-US" dirty="0"/>
              <a:t>/empId</a:t>
            </a:r>
          </a:p>
        </p:txBody>
      </p:sp>
      <p:cxnSp>
        <p:nvCxnSpPr>
          <p:cNvPr id="28" name="Straight Arrow Connector 27">
            <a:extLst>
              <a:ext uri="{FF2B5EF4-FFF2-40B4-BE49-F238E27FC236}">
                <a16:creationId xmlns:a16="http://schemas.microsoft.com/office/drawing/2014/main" id="{A74712C2-061D-4975-B701-A966CC91D442}"/>
              </a:ext>
            </a:extLst>
          </p:cNvPr>
          <p:cNvCxnSpPr>
            <a:cxnSpLocks/>
            <a:stCxn id="16" idx="3"/>
            <a:endCxn id="29" idx="1"/>
          </p:cNvCxnSpPr>
          <p:nvPr/>
        </p:nvCxnSpPr>
        <p:spPr>
          <a:xfrm flipV="1">
            <a:off x="7902592" y="5403087"/>
            <a:ext cx="1260722" cy="85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9" name="TextBox 28">
            <a:extLst>
              <a:ext uri="{FF2B5EF4-FFF2-40B4-BE49-F238E27FC236}">
                <a16:creationId xmlns:a16="http://schemas.microsoft.com/office/drawing/2014/main" id="{4AAC00F7-A2FC-49A9-81A6-83B5F53E863E}"/>
              </a:ext>
            </a:extLst>
          </p:cNvPr>
          <p:cNvSpPr txBox="1"/>
          <p:nvPr/>
        </p:nvSpPr>
        <p:spPr>
          <a:xfrm>
            <a:off x="9163314" y="5218421"/>
            <a:ext cx="1257300" cy="369332"/>
          </a:xfrm>
          <a:prstGeom prst="rect">
            <a:avLst/>
          </a:prstGeom>
          <a:noFill/>
        </p:spPr>
        <p:txBody>
          <a:bodyPr wrap="square" rtlCol="0">
            <a:spAutoFit/>
          </a:bodyPr>
          <a:lstStyle/>
          <a:p>
            <a:r>
              <a:rPr lang="en-US" dirty="0"/>
              <a:t>/empName</a:t>
            </a:r>
          </a:p>
        </p:txBody>
      </p:sp>
      <p:cxnSp>
        <p:nvCxnSpPr>
          <p:cNvPr id="30" name="Straight Arrow Connector 29">
            <a:extLst>
              <a:ext uri="{FF2B5EF4-FFF2-40B4-BE49-F238E27FC236}">
                <a16:creationId xmlns:a16="http://schemas.microsoft.com/office/drawing/2014/main" id="{DABF742B-FF71-47A6-B823-0DE00221EBC0}"/>
              </a:ext>
            </a:extLst>
          </p:cNvPr>
          <p:cNvCxnSpPr>
            <a:cxnSpLocks/>
            <a:stCxn id="17" idx="3"/>
            <a:endCxn id="31" idx="1"/>
          </p:cNvCxnSpPr>
          <p:nvPr/>
        </p:nvCxnSpPr>
        <p:spPr>
          <a:xfrm flipV="1">
            <a:off x="7902592" y="5848199"/>
            <a:ext cx="1260458" cy="1435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1" name="TextBox 30">
            <a:extLst>
              <a:ext uri="{FF2B5EF4-FFF2-40B4-BE49-F238E27FC236}">
                <a16:creationId xmlns:a16="http://schemas.microsoft.com/office/drawing/2014/main" id="{10E2D8C3-BC8D-4EA5-83C0-FEDABFC2022A}"/>
              </a:ext>
            </a:extLst>
          </p:cNvPr>
          <p:cNvSpPr txBox="1"/>
          <p:nvPr/>
        </p:nvSpPr>
        <p:spPr>
          <a:xfrm>
            <a:off x="9163050" y="5663533"/>
            <a:ext cx="1352550" cy="369332"/>
          </a:xfrm>
          <a:prstGeom prst="rect">
            <a:avLst/>
          </a:prstGeom>
          <a:noFill/>
        </p:spPr>
        <p:txBody>
          <a:bodyPr wrap="square" rtlCol="0">
            <a:spAutoFit/>
          </a:bodyPr>
          <a:lstStyle/>
          <a:p>
            <a:r>
              <a:rPr lang="en-US" dirty="0"/>
              <a:t>/salary</a:t>
            </a:r>
          </a:p>
        </p:txBody>
      </p:sp>
      <p:sp>
        <p:nvSpPr>
          <p:cNvPr id="5" name="TextBox 4">
            <a:extLst>
              <a:ext uri="{FF2B5EF4-FFF2-40B4-BE49-F238E27FC236}">
                <a16:creationId xmlns:a16="http://schemas.microsoft.com/office/drawing/2014/main" id="{57FFDCA8-06CD-4076-B441-30AA557E44AF}"/>
              </a:ext>
            </a:extLst>
          </p:cNvPr>
          <p:cNvSpPr txBox="1"/>
          <p:nvPr/>
        </p:nvSpPr>
        <p:spPr>
          <a:xfrm>
            <a:off x="269389" y="1899762"/>
            <a:ext cx="7655515" cy="369332"/>
          </a:xfrm>
          <a:prstGeom prst="rect">
            <a:avLst/>
          </a:prstGeom>
          <a:noFill/>
        </p:spPr>
        <p:txBody>
          <a:bodyPr wrap="square" rtlCol="0">
            <a:spAutoFit/>
          </a:bodyPr>
          <a:lstStyle/>
          <a:p>
            <a:r>
              <a:rPr lang="en-US" dirty="0"/>
              <a:t>Use case:- On Select of a row in the table show the row data in a form.</a:t>
            </a:r>
          </a:p>
        </p:txBody>
      </p:sp>
      <p:cxnSp>
        <p:nvCxnSpPr>
          <p:cNvPr id="38" name="Connector: Elbow 37">
            <a:extLst>
              <a:ext uri="{FF2B5EF4-FFF2-40B4-BE49-F238E27FC236}">
                <a16:creationId xmlns:a16="http://schemas.microsoft.com/office/drawing/2014/main" id="{98F85C12-4AE2-477D-B4DA-2FA32A06F8E1}"/>
              </a:ext>
            </a:extLst>
          </p:cNvPr>
          <p:cNvCxnSpPr/>
          <p:nvPr/>
        </p:nvCxnSpPr>
        <p:spPr>
          <a:xfrm flipV="1">
            <a:off x="7048500" y="2438400"/>
            <a:ext cx="1704975" cy="719760"/>
          </a:xfrm>
          <a:prstGeom prst="bentConnector3">
            <a:avLst>
              <a:gd name="adj1" fmla="val -279"/>
            </a:avLst>
          </a:prstGeom>
          <a:ln>
            <a:tailEnd type="triangle"/>
          </a:ln>
        </p:spPr>
        <p:style>
          <a:lnRef idx="3">
            <a:schemeClr val="accent2"/>
          </a:lnRef>
          <a:fillRef idx="0">
            <a:schemeClr val="accent2"/>
          </a:fillRef>
          <a:effectRef idx="2">
            <a:schemeClr val="accent2"/>
          </a:effectRef>
          <a:fontRef idx="minor">
            <a:schemeClr val="tx1"/>
          </a:fontRef>
        </p:style>
      </p:cxnSp>
      <p:sp>
        <p:nvSpPr>
          <p:cNvPr id="40" name="TextBox 39">
            <a:extLst>
              <a:ext uri="{FF2B5EF4-FFF2-40B4-BE49-F238E27FC236}">
                <a16:creationId xmlns:a16="http://schemas.microsoft.com/office/drawing/2014/main" id="{A329D7EB-A09D-4F68-81F7-6842EF9209A3}"/>
              </a:ext>
            </a:extLst>
          </p:cNvPr>
          <p:cNvSpPr txBox="1"/>
          <p:nvPr/>
        </p:nvSpPr>
        <p:spPr>
          <a:xfrm>
            <a:off x="8791575" y="2105025"/>
            <a:ext cx="3048000" cy="73866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400" dirty="0"/>
              <a:t>The path of the element will always be the :</a:t>
            </a:r>
          </a:p>
          <a:p>
            <a:r>
              <a:rPr lang="en-US" sz="1400" dirty="0"/>
              <a:t>/</a:t>
            </a:r>
            <a:r>
              <a:rPr lang="en-US" sz="1400" dirty="0" err="1"/>
              <a:t>entitysetname</a:t>
            </a:r>
            <a:r>
              <a:rPr lang="en-US" sz="1400" dirty="0"/>
              <a:t>/index of the element</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C3A7F752-0186-ECF8-1730-2C2765C858E7}"/>
                  </a:ext>
                </a:extLst>
              </p14:cNvPr>
              <p14:cNvContentPartPr/>
              <p14:nvPr/>
            </p14:nvContentPartPr>
            <p14:xfrm>
              <a:off x="384693" y="2951261"/>
              <a:ext cx="442440" cy="516960"/>
            </p14:xfrm>
          </p:contentPart>
        </mc:Choice>
        <mc:Fallback>
          <p:pic>
            <p:nvPicPr>
              <p:cNvPr id="3" name="Ink 2">
                <a:extLst>
                  <a:ext uri="{FF2B5EF4-FFF2-40B4-BE49-F238E27FC236}">
                    <a16:creationId xmlns:a16="http://schemas.microsoft.com/office/drawing/2014/main" id="{C3A7F752-0186-ECF8-1730-2C2765C858E7}"/>
                  </a:ext>
                </a:extLst>
              </p:cNvPr>
              <p:cNvPicPr/>
              <p:nvPr/>
            </p:nvPicPr>
            <p:blipFill>
              <a:blip r:embed="rId4"/>
              <a:stretch>
                <a:fillRect/>
              </a:stretch>
            </p:blipFill>
            <p:spPr>
              <a:xfrm>
                <a:off x="375693" y="2942621"/>
                <a:ext cx="460080" cy="534600"/>
              </a:xfrm>
              <a:prstGeom prst="rect">
                <a:avLst/>
              </a:prstGeom>
            </p:spPr>
          </p:pic>
        </mc:Fallback>
      </mc:AlternateContent>
      <p:grpSp>
        <p:nvGrpSpPr>
          <p:cNvPr id="33" name="Group 32">
            <a:extLst>
              <a:ext uri="{FF2B5EF4-FFF2-40B4-BE49-F238E27FC236}">
                <a16:creationId xmlns:a16="http://schemas.microsoft.com/office/drawing/2014/main" id="{7DC6325B-98C2-8115-8AF1-59FB4B09868D}"/>
              </a:ext>
            </a:extLst>
          </p:cNvPr>
          <p:cNvGrpSpPr/>
          <p:nvPr/>
        </p:nvGrpSpPr>
        <p:grpSpPr>
          <a:xfrm>
            <a:off x="825693" y="2211461"/>
            <a:ext cx="4330440" cy="955080"/>
            <a:chOff x="825693" y="2211461"/>
            <a:chExt cx="4330440" cy="955080"/>
          </a:xfrm>
        </p:grpSpPr>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B748EC64-3B68-D6C3-FB85-59B903BB5CE1}"/>
                    </a:ext>
                  </a:extLst>
                </p14:cNvPr>
                <p14:cNvContentPartPr/>
                <p14:nvPr/>
              </p14:nvContentPartPr>
              <p14:xfrm>
                <a:off x="825693" y="2211461"/>
                <a:ext cx="4250520" cy="955080"/>
              </p14:xfrm>
            </p:contentPart>
          </mc:Choice>
          <mc:Fallback>
            <p:pic>
              <p:nvPicPr>
                <p:cNvPr id="4" name="Ink 3">
                  <a:extLst>
                    <a:ext uri="{FF2B5EF4-FFF2-40B4-BE49-F238E27FC236}">
                      <a16:creationId xmlns:a16="http://schemas.microsoft.com/office/drawing/2014/main" id="{B748EC64-3B68-D6C3-FB85-59B903BB5CE1}"/>
                    </a:ext>
                  </a:extLst>
                </p:cNvPr>
                <p:cNvPicPr/>
                <p:nvPr/>
              </p:nvPicPr>
              <p:blipFill>
                <a:blip r:embed="rId6"/>
                <a:stretch>
                  <a:fillRect/>
                </a:stretch>
              </p:blipFill>
              <p:spPr>
                <a:xfrm>
                  <a:off x="816693" y="2202461"/>
                  <a:ext cx="4268160" cy="9727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32" name="Ink 31">
                  <a:extLst>
                    <a:ext uri="{FF2B5EF4-FFF2-40B4-BE49-F238E27FC236}">
                      <a16:creationId xmlns:a16="http://schemas.microsoft.com/office/drawing/2014/main" id="{914BD4C2-B202-918C-1CD2-C9BC3F6A0A0E}"/>
                    </a:ext>
                  </a:extLst>
                </p14:cNvPr>
                <p14:cNvContentPartPr/>
                <p14:nvPr/>
              </p14:nvContentPartPr>
              <p14:xfrm>
                <a:off x="4908093" y="2774861"/>
                <a:ext cx="248040" cy="135720"/>
              </p14:xfrm>
            </p:contentPart>
          </mc:Choice>
          <mc:Fallback>
            <p:pic>
              <p:nvPicPr>
                <p:cNvPr id="32" name="Ink 31">
                  <a:extLst>
                    <a:ext uri="{FF2B5EF4-FFF2-40B4-BE49-F238E27FC236}">
                      <a16:creationId xmlns:a16="http://schemas.microsoft.com/office/drawing/2014/main" id="{914BD4C2-B202-918C-1CD2-C9BC3F6A0A0E}"/>
                    </a:ext>
                  </a:extLst>
                </p:cNvPr>
                <p:cNvPicPr/>
                <p:nvPr/>
              </p:nvPicPr>
              <p:blipFill>
                <a:blip r:embed="rId8"/>
                <a:stretch>
                  <a:fillRect/>
                </a:stretch>
              </p:blipFill>
              <p:spPr>
                <a:xfrm>
                  <a:off x="4899093" y="2766221"/>
                  <a:ext cx="265680" cy="153360"/>
                </a:xfrm>
                <a:prstGeom prst="rect">
                  <a:avLst/>
                </a:prstGeom>
              </p:spPr>
            </p:pic>
          </mc:Fallback>
        </mc:AlternateContent>
      </p:grpSp>
      <p:grpSp>
        <p:nvGrpSpPr>
          <p:cNvPr id="36" name="Group 35">
            <a:extLst>
              <a:ext uri="{FF2B5EF4-FFF2-40B4-BE49-F238E27FC236}">
                <a16:creationId xmlns:a16="http://schemas.microsoft.com/office/drawing/2014/main" id="{A0E80736-B4CA-8FFB-9780-330FB5F66B94}"/>
              </a:ext>
            </a:extLst>
          </p:cNvPr>
          <p:cNvGrpSpPr/>
          <p:nvPr/>
        </p:nvGrpSpPr>
        <p:grpSpPr>
          <a:xfrm>
            <a:off x="658653" y="3421421"/>
            <a:ext cx="5307120" cy="1541160"/>
            <a:chOff x="658653" y="3421421"/>
            <a:chExt cx="5307120" cy="1541160"/>
          </a:xfrm>
        </p:grpSpPr>
        <mc:AlternateContent xmlns:mc="http://schemas.openxmlformats.org/markup-compatibility/2006">
          <mc:Choice xmlns:p14="http://schemas.microsoft.com/office/powerpoint/2010/main" Requires="p14">
            <p:contentPart p14:bwMode="auto" r:id="rId9">
              <p14:nvContentPartPr>
                <p14:cNvPr id="34" name="Ink 33">
                  <a:extLst>
                    <a:ext uri="{FF2B5EF4-FFF2-40B4-BE49-F238E27FC236}">
                      <a16:creationId xmlns:a16="http://schemas.microsoft.com/office/drawing/2014/main" id="{350F1A08-9265-9303-6402-4ED65BD8F36E}"/>
                    </a:ext>
                  </a:extLst>
                </p14:cNvPr>
                <p14:cNvContentPartPr/>
                <p14:nvPr/>
              </p14:nvContentPartPr>
              <p14:xfrm>
                <a:off x="658653" y="3421421"/>
                <a:ext cx="5104800" cy="1319760"/>
              </p14:xfrm>
            </p:contentPart>
          </mc:Choice>
          <mc:Fallback>
            <p:pic>
              <p:nvPicPr>
                <p:cNvPr id="34" name="Ink 33">
                  <a:extLst>
                    <a:ext uri="{FF2B5EF4-FFF2-40B4-BE49-F238E27FC236}">
                      <a16:creationId xmlns:a16="http://schemas.microsoft.com/office/drawing/2014/main" id="{350F1A08-9265-9303-6402-4ED65BD8F36E}"/>
                    </a:ext>
                  </a:extLst>
                </p:cNvPr>
                <p:cNvPicPr/>
                <p:nvPr/>
              </p:nvPicPr>
              <p:blipFill>
                <a:blip r:embed="rId10"/>
                <a:stretch>
                  <a:fillRect/>
                </a:stretch>
              </p:blipFill>
              <p:spPr>
                <a:xfrm>
                  <a:off x="649653" y="3412421"/>
                  <a:ext cx="5122440" cy="13374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35" name="Ink 34">
                  <a:extLst>
                    <a:ext uri="{FF2B5EF4-FFF2-40B4-BE49-F238E27FC236}">
                      <a16:creationId xmlns:a16="http://schemas.microsoft.com/office/drawing/2014/main" id="{1A176594-93CF-4E42-41CD-5DE55EC0E2C2}"/>
                    </a:ext>
                  </a:extLst>
                </p14:cNvPr>
                <p14:cNvContentPartPr/>
                <p14:nvPr/>
              </p14:nvContentPartPr>
              <p14:xfrm>
                <a:off x="5653653" y="4532741"/>
                <a:ext cx="312120" cy="429840"/>
              </p14:xfrm>
            </p:contentPart>
          </mc:Choice>
          <mc:Fallback>
            <p:pic>
              <p:nvPicPr>
                <p:cNvPr id="35" name="Ink 34">
                  <a:extLst>
                    <a:ext uri="{FF2B5EF4-FFF2-40B4-BE49-F238E27FC236}">
                      <a16:creationId xmlns:a16="http://schemas.microsoft.com/office/drawing/2014/main" id="{1A176594-93CF-4E42-41CD-5DE55EC0E2C2}"/>
                    </a:ext>
                  </a:extLst>
                </p:cNvPr>
                <p:cNvPicPr/>
                <p:nvPr/>
              </p:nvPicPr>
              <p:blipFill>
                <a:blip r:embed="rId12"/>
                <a:stretch>
                  <a:fillRect/>
                </a:stretch>
              </p:blipFill>
              <p:spPr>
                <a:xfrm>
                  <a:off x="5644653" y="4523741"/>
                  <a:ext cx="329760" cy="447480"/>
                </a:xfrm>
                <a:prstGeom prst="rect">
                  <a:avLst/>
                </a:prstGeom>
              </p:spPr>
            </p:pic>
          </mc:Fallback>
        </mc:AlternateContent>
      </p:grpSp>
      <p:grpSp>
        <p:nvGrpSpPr>
          <p:cNvPr id="47" name="Group 46">
            <a:extLst>
              <a:ext uri="{FF2B5EF4-FFF2-40B4-BE49-F238E27FC236}">
                <a16:creationId xmlns:a16="http://schemas.microsoft.com/office/drawing/2014/main" id="{470D3952-6BD9-207F-26B1-0EDA38A6E906}"/>
              </a:ext>
            </a:extLst>
          </p:cNvPr>
          <p:cNvGrpSpPr/>
          <p:nvPr/>
        </p:nvGrpSpPr>
        <p:grpSpPr>
          <a:xfrm>
            <a:off x="6725013" y="4512581"/>
            <a:ext cx="447480" cy="79200"/>
            <a:chOff x="6725013" y="4512581"/>
            <a:chExt cx="447480" cy="79200"/>
          </a:xfrm>
        </p:grpSpPr>
        <mc:AlternateContent xmlns:mc="http://schemas.openxmlformats.org/markup-compatibility/2006">
          <mc:Choice xmlns:p14="http://schemas.microsoft.com/office/powerpoint/2010/main" Requires="p14">
            <p:contentPart p14:bwMode="auto" r:id="rId13">
              <p14:nvContentPartPr>
                <p14:cNvPr id="45" name="Ink 44">
                  <a:extLst>
                    <a:ext uri="{FF2B5EF4-FFF2-40B4-BE49-F238E27FC236}">
                      <a16:creationId xmlns:a16="http://schemas.microsoft.com/office/drawing/2014/main" id="{DFD5271D-226D-554D-E164-5253A792CF8B}"/>
                    </a:ext>
                  </a:extLst>
                </p14:cNvPr>
                <p14:cNvContentPartPr/>
                <p14:nvPr/>
              </p14:nvContentPartPr>
              <p14:xfrm>
                <a:off x="6725013" y="4512581"/>
                <a:ext cx="445320" cy="59760"/>
              </p14:xfrm>
            </p:contentPart>
          </mc:Choice>
          <mc:Fallback>
            <p:pic>
              <p:nvPicPr>
                <p:cNvPr id="45" name="Ink 44">
                  <a:extLst>
                    <a:ext uri="{FF2B5EF4-FFF2-40B4-BE49-F238E27FC236}">
                      <a16:creationId xmlns:a16="http://schemas.microsoft.com/office/drawing/2014/main" id="{DFD5271D-226D-554D-E164-5253A792CF8B}"/>
                    </a:ext>
                  </a:extLst>
                </p:cNvPr>
                <p:cNvPicPr/>
                <p:nvPr/>
              </p:nvPicPr>
              <p:blipFill>
                <a:blip r:embed="rId14"/>
                <a:stretch>
                  <a:fillRect/>
                </a:stretch>
              </p:blipFill>
              <p:spPr>
                <a:xfrm>
                  <a:off x="6716373" y="4503941"/>
                  <a:ext cx="46296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46" name="Ink 45">
                  <a:extLst>
                    <a:ext uri="{FF2B5EF4-FFF2-40B4-BE49-F238E27FC236}">
                      <a16:creationId xmlns:a16="http://schemas.microsoft.com/office/drawing/2014/main" id="{2BF0BD14-9FDE-F57D-483B-1EA0A91332AD}"/>
                    </a:ext>
                  </a:extLst>
                </p14:cNvPr>
                <p14:cNvContentPartPr/>
                <p14:nvPr/>
              </p14:nvContentPartPr>
              <p14:xfrm>
                <a:off x="6911853" y="4591421"/>
                <a:ext cx="260640" cy="360"/>
              </p14:xfrm>
            </p:contentPart>
          </mc:Choice>
          <mc:Fallback>
            <p:pic>
              <p:nvPicPr>
                <p:cNvPr id="46" name="Ink 45">
                  <a:extLst>
                    <a:ext uri="{FF2B5EF4-FFF2-40B4-BE49-F238E27FC236}">
                      <a16:creationId xmlns:a16="http://schemas.microsoft.com/office/drawing/2014/main" id="{2BF0BD14-9FDE-F57D-483B-1EA0A91332AD}"/>
                    </a:ext>
                  </a:extLst>
                </p:cNvPr>
                <p:cNvPicPr/>
                <p:nvPr/>
              </p:nvPicPr>
              <p:blipFill>
                <a:blip r:embed="rId16"/>
                <a:stretch>
                  <a:fillRect/>
                </a:stretch>
              </p:blipFill>
              <p:spPr>
                <a:xfrm>
                  <a:off x="6903213" y="4582781"/>
                  <a:ext cx="278280" cy="18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
            <p14:nvContentPartPr>
              <p14:cNvPr id="37" name="Ink 36">
                <a:extLst>
                  <a:ext uri="{FF2B5EF4-FFF2-40B4-BE49-F238E27FC236}">
                    <a16:creationId xmlns:a16="http://schemas.microsoft.com/office/drawing/2014/main" id="{7E182439-2E32-FFF4-60E7-64873E0EC3C2}"/>
                  </a:ext>
                </a:extLst>
              </p14:cNvPr>
              <p14:cNvContentPartPr/>
              <p14:nvPr/>
            </p14:nvContentPartPr>
            <p14:xfrm>
              <a:off x="5996013" y="3224861"/>
              <a:ext cx="542520" cy="1023840"/>
            </p14:xfrm>
          </p:contentPart>
        </mc:Choice>
        <mc:Fallback>
          <p:pic>
            <p:nvPicPr>
              <p:cNvPr id="37" name="Ink 36">
                <a:extLst>
                  <a:ext uri="{FF2B5EF4-FFF2-40B4-BE49-F238E27FC236}">
                    <a16:creationId xmlns:a16="http://schemas.microsoft.com/office/drawing/2014/main" id="{7E182439-2E32-FFF4-60E7-64873E0EC3C2}"/>
                  </a:ext>
                </a:extLst>
              </p:cNvPr>
              <p:cNvPicPr/>
              <p:nvPr/>
            </p:nvPicPr>
            <p:blipFill>
              <a:blip r:embed="rId18"/>
              <a:stretch>
                <a:fillRect/>
              </a:stretch>
            </p:blipFill>
            <p:spPr>
              <a:xfrm>
                <a:off x="5987373" y="3216221"/>
                <a:ext cx="560160" cy="10414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39" name="Ink 38">
                <a:extLst>
                  <a:ext uri="{FF2B5EF4-FFF2-40B4-BE49-F238E27FC236}">
                    <a16:creationId xmlns:a16="http://schemas.microsoft.com/office/drawing/2014/main" id="{A0862300-7BA3-C1DC-3D06-1CFD5C134AC7}"/>
                  </a:ext>
                </a:extLst>
              </p14:cNvPr>
              <p14:cNvContentPartPr/>
              <p14:nvPr/>
            </p14:nvContentPartPr>
            <p14:xfrm>
              <a:off x="6421893" y="4175981"/>
              <a:ext cx="213480" cy="72720"/>
            </p14:xfrm>
          </p:contentPart>
        </mc:Choice>
        <mc:Fallback>
          <p:pic>
            <p:nvPicPr>
              <p:cNvPr id="39" name="Ink 38">
                <a:extLst>
                  <a:ext uri="{FF2B5EF4-FFF2-40B4-BE49-F238E27FC236}">
                    <a16:creationId xmlns:a16="http://schemas.microsoft.com/office/drawing/2014/main" id="{A0862300-7BA3-C1DC-3D06-1CFD5C134AC7}"/>
                  </a:ext>
                </a:extLst>
              </p:cNvPr>
              <p:cNvPicPr/>
              <p:nvPr/>
            </p:nvPicPr>
            <p:blipFill>
              <a:blip r:embed="rId20"/>
              <a:stretch>
                <a:fillRect/>
              </a:stretch>
            </p:blipFill>
            <p:spPr>
              <a:xfrm>
                <a:off x="6413253" y="4166981"/>
                <a:ext cx="23112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48" name="Ink 47">
                <a:extLst>
                  <a:ext uri="{FF2B5EF4-FFF2-40B4-BE49-F238E27FC236}">
                    <a16:creationId xmlns:a16="http://schemas.microsoft.com/office/drawing/2014/main" id="{028FF5CB-0373-52D0-96D6-6B1E211061CE}"/>
                  </a:ext>
                </a:extLst>
              </p14:cNvPr>
              <p14:cNvContentPartPr/>
              <p14:nvPr/>
            </p14:nvContentPartPr>
            <p14:xfrm>
              <a:off x="6597573" y="3027581"/>
              <a:ext cx="1471320" cy="484560"/>
            </p14:xfrm>
          </p:contentPart>
        </mc:Choice>
        <mc:Fallback>
          <p:pic>
            <p:nvPicPr>
              <p:cNvPr id="48" name="Ink 47">
                <a:extLst>
                  <a:ext uri="{FF2B5EF4-FFF2-40B4-BE49-F238E27FC236}">
                    <a16:creationId xmlns:a16="http://schemas.microsoft.com/office/drawing/2014/main" id="{028FF5CB-0373-52D0-96D6-6B1E211061CE}"/>
                  </a:ext>
                </a:extLst>
              </p:cNvPr>
              <p:cNvPicPr/>
              <p:nvPr/>
            </p:nvPicPr>
            <p:blipFill>
              <a:blip r:embed="rId22"/>
              <a:stretch>
                <a:fillRect/>
              </a:stretch>
            </p:blipFill>
            <p:spPr>
              <a:xfrm>
                <a:off x="6588933" y="3018581"/>
                <a:ext cx="1488960" cy="5022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50" name="Ink 49">
                <a:extLst>
                  <a:ext uri="{FF2B5EF4-FFF2-40B4-BE49-F238E27FC236}">
                    <a16:creationId xmlns:a16="http://schemas.microsoft.com/office/drawing/2014/main" id="{F15B07DA-3D1B-63D0-5F91-C121844AC026}"/>
                  </a:ext>
                </a:extLst>
              </p14:cNvPr>
              <p14:cNvContentPartPr/>
              <p14:nvPr/>
            </p14:nvContentPartPr>
            <p14:xfrm>
              <a:off x="295413" y="2968901"/>
              <a:ext cx="591480" cy="489960"/>
            </p14:xfrm>
          </p:contentPart>
        </mc:Choice>
        <mc:Fallback>
          <p:pic>
            <p:nvPicPr>
              <p:cNvPr id="50" name="Ink 49">
                <a:extLst>
                  <a:ext uri="{FF2B5EF4-FFF2-40B4-BE49-F238E27FC236}">
                    <a16:creationId xmlns:a16="http://schemas.microsoft.com/office/drawing/2014/main" id="{F15B07DA-3D1B-63D0-5F91-C121844AC026}"/>
                  </a:ext>
                </a:extLst>
              </p:cNvPr>
              <p:cNvPicPr/>
              <p:nvPr/>
            </p:nvPicPr>
            <p:blipFill>
              <a:blip r:embed="rId24"/>
              <a:stretch>
                <a:fillRect/>
              </a:stretch>
            </p:blipFill>
            <p:spPr>
              <a:xfrm>
                <a:off x="286413" y="2959901"/>
                <a:ext cx="609120" cy="507600"/>
              </a:xfrm>
              <a:prstGeom prst="rect">
                <a:avLst/>
              </a:prstGeom>
            </p:spPr>
          </p:pic>
        </mc:Fallback>
      </mc:AlternateContent>
      <p:grpSp>
        <p:nvGrpSpPr>
          <p:cNvPr id="76" name="Group 75">
            <a:extLst>
              <a:ext uri="{FF2B5EF4-FFF2-40B4-BE49-F238E27FC236}">
                <a16:creationId xmlns:a16="http://schemas.microsoft.com/office/drawing/2014/main" id="{7AD3F0F7-317C-9D3C-A4FF-949F432A3395}"/>
              </a:ext>
            </a:extLst>
          </p:cNvPr>
          <p:cNvGrpSpPr/>
          <p:nvPr/>
        </p:nvGrpSpPr>
        <p:grpSpPr>
          <a:xfrm>
            <a:off x="7767573" y="3234581"/>
            <a:ext cx="3003120" cy="1395000"/>
            <a:chOff x="7767573" y="3234581"/>
            <a:chExt cx="3003120" cy="1395000"/>
          </a:xfrm>
        </p:grpSpPr>
        <mc:AlternateContent xmlns:mc="http://schemas.openxmlformats.org/markup-compatibility/2006">
          <mc:Choice xmlns:p14="http://schemas.microsoft.com/office/powerpoint/2010/main" Requires="p14">
            <p:contentPart p14:bwMode="auto" r:id="rId25">
              <p14:nvContentPartPr>
                <p14:cNvPr id="42" name="Ink 41">
                  <a:extLst>
                    <a:ext uri="{FF2B5EF4-FFF2-40B4-BE49-F238E27FC236}">
                      <a16:creationId xmlns:a16="http://schemas.microsoft.com/office/drawing/2014/main" id="{9FC4B08D-1B89-7E1B-E5FC-34C7EA641EAB}"/>
                    </a:ext>
                  </a:extLst>
                </p14:cNvPr>
                <p14:cNvContentPartPr/>
                <p14:nvPr/>
              </p14:nvContentPartPr>
              <p14:xfrm>
                <a:off x="7767573" y="3234581"/>
                <a:ext cx="365040" cy="856440"/>
              </p14:xfrm>
            </p:contentPart>
          </mc:Choice>
          <mc:Fallback>
            <p:pic>
              <p:nvPicPr>
                <p:cNvPr id="42" name="Ink 41">
                  <a:extLst>
                    <a:ext uri="{FF2B5EF4-FFF2-40B4-BE49-F238E27FC236}">
                      <a16:creationId xmlns:a16="http://schemas.microsoft.com/office/drawing/2014/main" id="{9FC4B08D-1B89-7E1B-E5FC-34C7EA641EAB}"/>
                    </a:ext>
                  </a:extLst>
                </p:cNvPr>
                <p:cNvPicPr/>
                <p:nvPr/>
              </p:nvPicPr>
              <p:blipFill>
                <a:blip r:embed="rId26"/>
                <a:stretch>
                  <a:fillRect/>
                </a:stretch>
              </p:blipFill>
              <p:spPr>
                <a:xfrm>
                  <a:off x="7758573" y="3225941"/>
                  <a:ext cx="382680" cy="8740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43" name="Ink 42">
                  <a:extLst>
                    <a:ext uri="{FF2B5EF4-FFF2-40B4-BE49-F238E27FC236}">
                      <a16:creationId xmlns:a16="http://schemas.microsoft.com/office/drawing/2014/main" id="{CB135ED4-7DDF-DE56-BB87-4F7638D0522D}"/>
                    </a:ext>
                  </a:extLst>
                </p14:cNvPr>
                <p14:cNvContentPartPr/>
                <p14:nvPr/>
              </p14:nvContentPartPr>
              <p14:xfrm>
                <a:off x="8023173" y="4030901"/>
                <a:ext cx="232560" cy="101880"/>
              </p14:xfrm>
            </p:contentPart>
          </mc:Choice>
          <mc:Fallback>
            <p:pic>
              <p:nvPicPr>
                <p:cNvPr id="43" name="Ink 42">
                  <a:extLst>
                    <a:ext uri="{FF2B5EF4-FFF2-40B4-BE49-F238E27FC236}">
                      <a16:creationId xmlns:a16="http://schemas.microsoft.com/office/drawing/2014/main" id="{CB135ED4-7DDF-DE56-BB87-4F7638D0522D}"/>
                    </a:ext>
                  </a:extLst>
                </p:cNvPr>
                <p:cNvPicPr/>
                <p:nvPr/>
              </p:nvPicPr>
              <p:blipFill>
                <a:blip r:embed="rId28"/>
                <a:stretch>
                  <a:fillRect/>
                </a:stretch>
              </p:blipFill>
              <p:spPr>
                <a:xfrm>
                  <a:off x="8014173" y="4021901"/>
                  <a:ext cx="25020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51" name="Ink 50">
                  <a:extLst>
                    <a:ext uri="{FF2B5EF4-FFF2-40B4-BE49-F238E27FC236}">
                      <a16:creationId xmlns:a16="http://schemas.microsoft.com/office/drawing/2014/main" id="{042CD93D-41E3-2E2A-160C-46682ADFF512}"/>
                    </a:ext>
                  </a:extLst>
                </p14:cNvPr>
                <p14:cNvContentPartPr/>
                <p14:nvPr/>
              </p14:nvContentPartPr>
              <p14:xfrm>
                <a:off x="8344653" y="3696821"/>
                <a:ext cx="246240" cy="363600"/>
              </p14:xfrm>
            </p:contentPart>
          </mc:Choice>
          <mc:Fallback>
            <p:pic>
              <p:nvPicPr>
                <p:cNvPr id="51" name="Ink 50">
                  <a:extLst>
                    <a:ext uri="{FF2B5EF4-FFF2-40B4-BE49-F238E27FC236}">
                      <a16:creationId xmlns:a16="http://schemas.microsoft.com/office/drawing/2014/main" id="{042CD93D-41E3-2E2A-160C-46682ADFF512}"/>
                    </a:ext>
                  </a:extLst>
                </p:cNvPr>
                <p:cNvPicPr/>
                <p:nvPr/>
              </p:nvPicPr>
              <p:blipFill>
                <a:blip r:embed="rId30"/>
                <a:stretch>
                  <a:fillRect/>
                </a:stretch>
              </p:blipFill>
              <p:spPr>
                <a:xfrm>
                  <a:off x="8335653" y="3688181"/>
                  <a:ext cx="263880" cy="3812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52" name="Ink 51">
                  <a:extLst>
                    <a:ext uri="{FF2B5EF4-FFF2-40B4-BE49-F238E27FC236}">
                      <a16:creationId xmlns:a16="http://schemas.microsoft.com/office/drawing/2014/main" id="{63593D8B-7EFD-055D-C1FB-CFA8EAB7CA32}"/>
                    </a:ext>
                  </a:extLst>
                </p14:cNvPr>
                <p14:cNvContentPartPr/>
                <p14:nvPr/>
              </p14:nvContentPartPr>
              <p14:xfrm>
                <a:off x="8685573" y="3702221"/>
                <a:ext cx="83880" cy="287280"/>
              </p14:xfrm>
            </p:contentPart>
          </mc:Choice>
          <mc:Fallback>
            <p:pic>
              <p:nvPicPr>
                <p:cNvPr id="52" name="Ink 51">
                  <a:extLst>
                    <a:ext uri="{FF2B5EF4-FFF2-40B4-BE49-F238E27FC236}">
                      <a16:creationId xmlns:a16="http://schemas.microsoft.com/office/drawing/2014/main" id="{63593D8B-7EFD-055D-C1FB-CFA8EAB7CA32}"/>
                    </a:ext>
                  </a:extLst>
                </p:cNvPr>
                <p:cNvPicPr/>
                <p:nvPr/>
              </p:nvPicPr>
              <p:blipFill>
                <a:blip r:embed="rId32"/>
                <a:stretch>
                  <a:fillRect/>
                </a:stretch>
              </p:blipFill>
              <p:spPr>
                <a:xfrm>
                  <a:off x="8676573" y="3693221"/>
                  <a:ext cx="101520" cy="3049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53" name="Ink 52">
                  <a:extLst>
                    <a:ext uri="{FF2B5EF4-FFF2-40B4-BE49-F238E27FC236}">
                      <a16:creationId xmlns:a16="http://schemas.microsoft.com/office/drawing/2014/main" id="{2C5045F9-B666-8A88-AFCE-6B93C788B681}"/>
                    </a:ext>
                  </a:extLst>
                </p14:cNvPr>
                <p14:cNvContentPartPr/>
                <p14:nvPr/>
              </p14:nvContentPartPr>
              <p14:xfrm>
                <a:off x="8879973" y="3749381"/>
                <a:ext cx="145080" cy="195480"/>
              </p14:xfrm>
            </p:contentPart>
          </mc:Choice>
          <mc:Fallback>
            <p:pic>
              <p:nvPicPr>
                <p:cNvPr id="53" name="Ink 52">
                  <a:extLst>
                    <a:ext uri="{FF2B5EF4-FFF2-40B4-BE49-F238E27FC236}">
                      <a16:creationId xmlns:a16="http://schemas.microsoft.com/office/drawing/2014/main" id="{2C5045F9-B666-8A88-AFCE-6B93C788B681}"/>
                    </a:ext>
                  </a:extLst>
                </p:cNvPr>
                <p:cNvPicPr/>
                <p:nvPr/>
              </p:nvPicPr>
              <p:blipFill>
                <a:blip r:embed="rId34"/>
                <a:stretch>
                  <a:fillRect/>
                </a:stretch>
              </p:blipFill>
              <p:spPr>
                <a:xfrm>
                  <a:off x="8870973" y="3740381"/>
                  <a:ext cx="16272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54" name="Ink 53">
                  <a:extLst>
                    <a:ext uri="{FF2B5EF4-FFF2-40B4-BE49-F238E27FC236}">
                      <a16:creationId xmlns:a16="http://schemas.microsoft.com/office/drawing/2014/main" id="{6AA3539C-E086-2C9C-D517-DA2DDE6E14DE}"/>
                    </a:ext>
                  </a:extLst>
                </p14:cNvPr>
                <p14:cNvContentPartPr/>
                <p14:nvPr/>
              </p14:nvContentPartPr>
              <p14:xfrm>
                <a:off x="9059253" y="3674501"/>
                <a:ext cx="515160" cy="246960"/>
              </p14:xfrm>
            </p:contentPart>
          </mc:Choice>
          <mc:Fallback>
            <p:pic>
              <p:nvPicPr>
                <p:cNvPr id="54" name="Ink 53">
                  <a:extLst>
                    <a:ext uri="{FF2B5EF4-FFF2-40B4-BE49-F238E27FC236}">
                      <a16:creationId xmlns:a16="http://schemas.microsoft.com/office/drawing/2014/main" id="{6AA3539C-E086-2C9C-D517-DA2DDE6E14DE}"/>
                    </a:ext>
                  </a:extLst>
                </p:cNvPr>
                <p:cNvPicPr/>
                <p:nvPr/>
              </p:nvPicPr>
              <p:blipFill>
                <a:blip r:embed="rId36"/>
                <a:stretch>
                  <a:fillRect/>
                </a:stretch>
              </p:blipFill>
              <p:spPr>
                <a:xfrm>
                  <a:off x="9050613" y="3665501"/>
                  <a:ext cx="53280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55" name="Ink 54">
                  <a:extLst>
                    <a:ext uri="{FF2B5EF4-FFF2-40B4-BE49-F238E27FC236}">
                      <a16:creationId xmlns:a16="http://schemas.microsoft.com/office/drawing/2014/main" id="{8A433F21-61A0-C89D-5EF2-4992DF3BC7D9}"/>
                    </a:ext>
                  </a:extLst>
                </p14:cNvPr>
                <p14:cNvContentPartPr/>
                <p14:nvPr/>
              </p14:nvContentPartPr>
              <p14:xfrm>
                <a:off x="9653253" y="3640301"/>
                <a:ext cx="200160" cy="164520"/>
              </p14:xfrm>
            </p:contentPart>
          </mc:Choice>
          <mc:Fallback>
            <p:pic>
              <p:nvPicPr>
                <p:cNvPr id="55" name="Ink 54">
                  <a:extLst>
                    <a:ext uri="{FF2B5EF4-FFF2-40B4-BE49-F238E27FC236}">
                      <a16:creationId xmlns:a16="http://schemas.microsoft.com/office/drawing/2014/main" id="{8A433F21-61A0-C89D-5EF2-4992DF3BC7D9}"/>
                    </a:ext>
                  </a:extLst>
                </p:cNvPr>
                <p:cNvPicPr/>
                <p:nvPr/>
              </p:nvPicPr>
              <p:blipFill>
                <a:blip r:embed="rId38"/>
                <a:stretch>
                  <a:fillRect/>
                </a:stretch>
              </p:blipFill>
              <p:spPr>
                <a:xfrm>
                  <a:off x="9644253" y="3631661"/>
                  <a:ext cx="21780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56" name="Ink 55">
                  <a:extLst>
                    <a:ext uri="{FF2B5EF4-FFF2-40B4-BE49-F238E27FC236}">
                      <a16:creationId xmlns:a16="http://schemas.microsoft.com/office/drawing/2014/main" id="{0B7CD173-53ED-669E-F8E3-5E2D26453C75}"/>
                    </a:ext>
                  </a:extLst>
                </p14:cNvPr>
                <p14:cNvContentPartPr/>
                <p14:nvPr/>
              </p14:nvContentPartPr>
              <p14:xfrm>
                <a:off x="9910653" y="3489101"/>
                <a:ext cx="78480" cy="263880"/>
              </p14:xfrm>
            </p:contentPart>
          </mc:Choice>
          <mc:Fallback>
            <p:pic>
              <p:nvPicPr>
                <p:cNvPr id="56" name="Ink 55">
                  <a:extLst>
                    <a:ext uri="{FF2B5EF4-FFF2-40B4-BE49-F238E27FC236}">
                      <a16:creationId xmlns:a16="http://schemas.microsoft.com/office/drawing/2014/main" id="{0B7CD173-53ED-669E-F8E3-5E2D26453C75}"/>
                    </a:ext>
                  </a:extLst>
                </p:cNvPr>
                <p:cNvPicPr/>
                <p:nvPr/>
              </p:nvPicPr>
              <p:blipFill>
                <a:blip r:embed="rId40"/>
                <a:stretch>
                  <a:fillRect/>
                </a:stretch>
              </p:blipFill>
              <p:spPr>
                <a:xfrm>
                  <a:off x="9902013" y="3480461"/>
                  <a:ext cx="96120" cy="28152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57" name="Ink 56">
                  <a:extLst>
                    <a:ext uri="{FF2B5EF4-FFF2-40B4-BE49-F238E27FC236}">
                      <a16:creationId xmlns:a16="http://schemas.microsoft.com/office/drawing/2014/main" id="{EEC6143C-73BD-9F14-80A7-46F4D1AE120C}"/>
                    </a:ext>
                  </a:extLst>
                </p14:cNvPr>
                <p14:cNvContentPartPr/>
                <p14:nvPr/>
              </p14:nvContentPartPr>
              <p14:xfrm>
                <a:off x="9920733" y="3531221"/>
                <a:ext cx="129960" cy="87120"/>
              </p14:xfrm>
            </p:contentPart>
          </mc:Choice>
          <mc:Fallback>
            <p:pic>
              <p:nvPicPr>
                <p:cNvPr id="57" name="Ink 56">
                  <a:extLst>
                    <a:ext uri="{FF2B5EF4-FFF2-40B4-BE49-F238E27FC236}">
                      <a16:creationId xmlns:a16="http://schemas.microsoft.com/office/drawing/2014/main" id="{EEC6143C-73BD-9F14-80A7-46F4D1AE120C}"/>
                    </a:ext>
                  </a:extLst>
                </p:cNvPr>
                <p:cNvPicPr/>
                <p:nvPr/>
              </p:nvPicPr>
              <p:blipFill>
                <a:blip r:embed="rId42"/>
                <a:stretch>
                  <a:fillRect/>
                </a:stretch>
              </p:blipFill>
              <p:spPr>
                <a:xfrm>
                  <a:off x="9911733" y="3522221"/>
                  <a:ext cx="14760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58" name="Ink 57">
                  <a:extLst>
                    <a:ext uri="{FF2B5EF4-FFF2-40B4-BE49-F238E27FC236}">
                      <a16:creationId xmlns:a16="http://schemas.microsoft.com/office/drawing/2014/main" id="{C854E979-CB5E-CBFE-91FE-8ACEACE2E841}"/>
                    </a:ext>
                  </a:extLst>
                </p14:cNvPr>
                <p14:cNvContentPartPr/>
                <p14:nvPr/>
              </p14:nvContentPartPr>
              <p14:xfrm>
                <a:off x="9232053" y="4057541"/>
                <a:ext cx="243000" cy="275760"/>
              </p14:xfrm>
            </p:contentPart>
          </mc:Choice>
          <mc:Fallback>
            <p:pic>
              <p:nvPicPr>
                <p:cNvPr id="58" name="Ink 57">
                  <a:extLst>
                    <a:ext uri="{FF2B5EF4-FFF2-40B4-BE49-F238E27FC236}">
                      <a16:creationId xmlns:a16="http://schemas.microsoft.com/office/drawing/2014/main" id="{C854E979-CB5E-CBFE-91FE-8ACEACE2E841}"/>
                    </a:ext>
                  </a:extLst>
                </p:cNvPr>
                <p:cNvPicPr/>
                <p:nvPr/>
              </p:nvPicPr>
              <p:blipFill>
                <a:blip r:embed="rId44"/>
                <a:stretch>
                  <a:fillRect/>
                </a:stretch>
              </p:blipFill>
              <p:spPr>
                <a:xfrm>
                  <a:off x="9223413" y="4048901"/>
                  <a:ext cx="260640" cy="2934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59" name="Ink 58">
                  <a:extLst>
                    <a:ext uri="{FF2B5EF4-FFF2-40B4-BE49-F238E27FC236}">
                      <a16:creationId xmlns:a16="http://schemas.microsoft.com/office/drawing/2014/main" id="{B89A3DAE-B1F2-F786-6039-E047DE68B213}"/>
                    </a:ext>
                  </a:extLst>
                </p14:cNvPr>
                <p14:cNvContentPartPr/>
                <p14:nvPr/>
              </p14:nvContentPartPr>
              <p14:xfrm>
                <a:off x="9547053" y="4024781"/>
                <a:ext cx="90720" cy="231480"/>
              </p14:xfrm>
            </p:contentPart>
          </mc:Choice>
          <mc:Fallback>
            <p:pic>
              <p:nvPicPr>
                <p:cNvPr id="59" name="Ink 58">
                  <a:extLst>
                    <a:ext uri="{FF2B5EF4-FFF2-40B4-BE49-F238E27FC236}">
                      <a16:creationId xmlns:a16="http://schemas.microsoft.com/office/drawing/2014/main" id="{B89A3DAE-B1F2-F786-6039-E047DE68B213}"/>
                    </a:ext>
                  </a:extLst>
                </p:cNvPr>
                <p:cNvPicPr/>
                <p:nvPr/>
              </p:nvPicPr>
              <p:blipFill>
                <a:blip r:embed="rId46"/>
                <a:stretch>
                  <a:fillRect/>
                </a:stretch>
              </p:blipFill>
              <p:spPr>
                <a:xfrm>
                  <a:off x="9538413" y="4016141"/>
                  <a:ext cx="10836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60" name="Ink 59">
                  <a:extLst>
                    <a:ext uri="{FF2B5EF4-FFF2-40B4-BE49-F238E27FC236}">
                      <a16:creationId xmlns:a16="http://schemas.microsoft.com/office/drawing/2014/main" id="{778D401C-D0B5-C92F-33F6-D647D3736BF2}"/>
                    </a:ext>
                  </a:extLst>
                </p14:cNvPr>
                <p14:cNvContentPartPr/>
                <p14:nvPr/>
              </p14:nvContentPartPr>
              <p14:xfrm>
                <a:off x="9703653" y="4100741"/>
                <a:ext cx="210960" cy="99000"/>
              </p14:xfrm>
            </p:contentPart>
          </mc:Choice>
          <mc:Fallback>
            <p:pic>
              <p:nvPicPr>
                <p:cNvPr id="60" name="Ink 59">
                  <a:extLst>
                    <a:ext uri="{FF2B5EF4-FFF2-40B4-BE49-F238E27FC236}">
                      <a16:creationId xmlns:a16="http://schemas.microsoft.com/office/drawing/2014/main" id="{778D401C-D0B5-C92F-33F6-D647D3736BF2}"/>
                    </a:ext>
                  </a:extLst>
                </p:cNvPr>
                <p:cNvPicPr/>
                <p:nvPr/>
              </p:nvPicPr>
              <p:blipFill>
                <a:blip r:embed="rId48"/>
                <a:stretch>
                  <a:fillRect/>
                </a:stretch>
              </p:blipFill>
              <p:spPr>
                <a:xfrm>
                  <a:off x="9694653" y="4092101"/>
                  <a:ext cx="22860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61" name="Ink 60">
                  <a:extLst>
                    <a:ext uri="{FF2B5EF4-FFF2-40B4-BE49-F238E27FC236}">
                      <a16:creationId xmlns:a16="http://schemas.microsoft.com/office/drawing/2014/main" id="{EC1A9245-D9D3-FE96-9A0B-91D7D77307AB}"/>
                    </a:ext>
                  </a:extLst>
                </p14:cNvPr>
                <p14:cNvContentPartPr/>
                <p14:nvPr/>
              </p14:nvContentPartPr>
              <p14:xfrm>
                <a:off x="9941613" y="3893741"/>
                <a:ext cx="222120" cy="256680"/>
              </p14:xfrm>
            </p:contentPart>
          </mc:Choice>
          <mc:Fallback>
            <p:pic>
              <p:nvPicPr>
                <p:cNvPr id="61" name="Ink 60">
                  <a:extLst>
                    <a:ext uri="{FF2B5EF4-FFF2-40B4-BE49-F238E27FC236}">
                      <a16:creationId xmlns:a16="http://schemas.microsoft.com/office/drawing/2014/main" id="{EC1A9245-D9D3-FE96-9A0B-91D7D77307AB}"/>
                    </a:ext>
                  </a:extLst>
                </p:cNvPr>
                <p:cNvPicPr/>
                <p:nvPr/>
              </p:nvPicPr>
              <p:blipFill>
                <a:blip r:embed="rId50"/>
                <a:stretch>
                  <a:fillRect/>
                </a:stretch>
              </p:blipFill>
              <p:spPr>
                <a:xfrm>
                  <a:off x="9932973" y="3885101"/>
                  <a:ext cx="239760" cy="2743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62" name="Ink 61">
                  <a:extLst>
                    <a:ext uri="{FF2B5EF4-FFF2-40B4-BE49-F238E27FC236}">
                      <a16:creationId xmlns:a16="http://schemas.microsoft.com/office/drawing/2014/main" id="{DC4CE949-16D5-13DA-5B61-1F48C0D5F6B2}"/>
                    </a:ext>
                  </a:extLst>
                </p14:cNvPr>
                <p14:cNvContentPartPr/>
                <p14:nvPr/>
              </p14:nvContentPartPr>
              <p14:xfrm>
                <a:off x="10215573" y="4040981"/>
                <a:ext cx="66600" cy="110880"/>
              </p14:xfrm>
            </p:contentPart>
          </mc:Choice>
          <mc:Fallback>
            <p:pic>
              <p:nvPicPr>
                <p:cNvPr id="62" name="Ink 61">
                  <a:extLst>
                    <a:ext uri="{FF2B5EF4-FFF2-40B4-BE49-F238E27FC236}">
                      <a16:creationId xmlns:a16="http://schemas.microsoft.com/office/drawing/2014/main" id="{DC4CE949-16D5-13DA-5B61-1F48C0D5F6B2}"/>
                    </a:ext>
                  </a:extLst>
                </p:cNvPr>
                <p:cNvPicPr/>
                <p:nvPr/>
              </p:nvPicPr>
              <p:blipFill>
                <a:blip r:embed="rId52"/>
                <a:stretch>
                  <a:fillRect/>
                </a:stretch>
              </p:blipFill>
              <p:spPr>
                <a:xfrm>
                  <a:off x="10206573" y="4032341"/>
                  <a:ext cx="8424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63" name="Ink 62">
                  <a:extLst>
                    <a:ext uri="{FF2B5EF4-FFF2-40B4-BE49-F238E27FC236}">
                      <a16:creationId xmlns:a16="http://schemas.microsoft.com/office/drawing/2014/main" id="{7B30C74E-0B2C-1D64-E225-656989EC4E65}"/>
                    </a:ext>
                  </a:extLst>
                </p14:cNvPr>
                <p14:cNvContentPartPr/>
                <p14:nvPr/>
              </p14:nvContentPartPr>
              <p14:xfrm>
                <a:off x="10235013" y="3875381"/>
                <a:ext cx="10440" cy="15120"/>
              </p14:xfrm>
            </p:contentPart>
          </mc:Choice>
          <mc:Fallback>
            <p:pic>
              <p:nvPicPr>
                <p:cNvPr id="63" name="Ink 62">
                  <a:extLst>
                    <a:ext uri="{FF2B5EF4-FFF2-40B4-BE49-F238E27FC236}">
                      <a16:creationId xmlns:a16="http://schemas.microsoft.com/office/drawing/2014/main" id="{7B30C74E-0B2C-1D64-E225-656989EC4E65}"/>
                    </a:ext>
                  </a:extLst>
                </p:cNvPr>
                <p:cNvPicPr/>
                <p:nvPr/>
              </p:nvPicPr>
              <p:blipFill>
                <a:blip r:embed="rId54"/>
                <a:stretch>
                  <a:fillRect/>
                </a:stretch>
              </p:blipFill>
              <p:spPr>
                <a:xfrm>
                  <a:off x="10226373" y="3866741"/>
                  <a:ext cx="2808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64" name="Ink 63">
                  <a:extLst>
                    <a:ext uri="{FF2B5EF4-FFF2-40B4-BE49-F238E27FC236}">
                      <a16:creationId xmlns:a16="http://schemas.microsoft.com/office/drawing/2014/main" id="{651B43AA-5507-7435-175F-7A46CC50D408}"/>
                    </a:ext>
                  </a:extLst>
                </p14:cNvPr>
                <p14:cNvContentPartPr/>
                <p14:nvPr/>
              </p14:nvContentPartPr>
              <p14:xfrm>
                <a:off x="10336533" y="3971861"/>
                <a:ext cx="434160" cy="614160"/>
              </p14:xfrm>
            </p:contentPart>
          </mc:Choice>
          <mc:Fallback>
            <p:pic>
              <p:nvPicPr>
                <p:cNvPr id="64" name="Ink 63">
                  <a:extLst>
                    <a:ext uri="{FF2B5EF4-FFF2-40B4-BE49-F238E27FC236}">
                      <a16:creationId xmlns:a16="http://schemas.microsoft.com/office/drawing/2014/main" id="{651B43AA-5507-7435-175F-7A46CC50D408}"/>
                    </a:ext>
                  </a:extLst>
                </p:cNvPr>
                <p:cNvPicPr/>
                <p:nvPr/>
              </p:nvPicPr>
              <p:blipFill>
                <a:blip r:embed="rId56"/>
                <a:stretch>
                  <a:fillRect/>
                </a:stretch>
              </p:blipFill>
              <p:spPr>
                <a:xfrm>
                  <a:off x="10327893" y="3963221"/>
                  <a:ext cx="451800" cy="63180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66" name="Ink 65">
                  <a:extLst>
                    <a:ext uri="{FF2B5EF4-FFF2-40B4-BE49-F238E27FC236}">
                      <a16:creationId xmlns:a16="http://schemas.microsoft.com/office/drawing/2014/main" id="{14C47CEB-4929-2AB5-F465-B6691DB0424B}"/>
                    </a:ext>
                  </a:extLst>
                </p14:cNvPr>
                <p14:cNvContentPartPr/>
                <p14:nvPr/>
              </p14:nvContentPartPr>
              <p14:xfrm>
                <a:off x="8337453" y="4256621"/>
                <a:ext cx="159840" cy="346680"/>
              </p14:xfrm>
            </p:contentPart>
          </mc:Choice>
          <mc:Fallback>
            <p:pic>
              <p:nvPicPr>
                <p:cNvPr id="66" name="Ink 65">
                  <a:extLst>
                    <a:ext uri="{FF2B5EF4-FFF2-40B4-BE49-F238E27FC236}">
                      <a16:creationId xmlns:a16="http://schemas.microsoft.com/office/drawing/2014/main" id="{14C47CEB-4929-2AB5-F465-B6691DB0424B}"/>
                    </a:ext>
                  </a:extLst>
                </p:cNvPr>
                <p:cNvPicPr/>
                <p:nvPr/>
              </p:nvPicPr>
              <p:blipFill>
                <a:blip r:embed="rId58"/>
                <a:stretch>
                  <a:fillRect/>
                </a:stretch>
              </p:blipFill>
              <p:spPr>
                <a:xfrm>
                  <a:off x="8328453" y="4247981"/>
                  <a:ext cx="177480" cy="36432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67" name="Ink 66">
                  <a:extLst>
                    <a:ext uri="{FF2B5EF4-FFF2-40B4-BE49-F238E27FC236}">
                      <a16:creationId xmlns:a16="http://schemas.microsoft.com/office/drawing/2014/main" id="{32D171AA-408A-26C9-BC7B-122DBE13C67D}"/>
                    </a:ext>
                  </a:extLst>
                </p14:cNvPr>
                <p14:cNvContentPartPr/>
                <p14:nvPr/>
              </p14:nvContentPartPr>
              <p14:xfrm>
                <a:off x="8513133" y="4367501"/>
                <a:ext cx="70200" cy="155520"/>
              </p14:xfrm>
            </p:contentPart>
          </mc:Choice>
          <mc:Fallback>
            <p:pic>
              <p:nvPicPr>
                <p:cNvPr id="67" name="Ink 66">
                  <a:extLst>
                    <a:ext uri="{FF2B5EF4-FFF2-40B4-BE49-F238E27FC236}">
                      <a16:creationId xmlns:a16="http://schemas.microsoft.com/office/drawing/2014/main" id="{32D171AA-408A-26C9-BC7B-122DBE13C67D}"/>
                    </a:ext>
                  </a:extLst>
                </p:cNvPr>
                <p:cNvPicPr/>
                <p:nvPr/>
              </p:nvPicPr>
              <p:blipFill>
                <a:blip r:embed="rId60"/>
                <a:stretch>
                  <a:fillRect/>
                </a:stretch>
              </p:blipFill>
              <p:spPr>
                <a:xfrm>
                  <a:off x="8504133" y="4358861"/>
                  <a:ext cx="8784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68" name="Ink 67">
                  <a:extLst>
                    <a:ext uri="{FF2B5EF4-FFF2-40B4-BE49-F238E27FC236}">
                      <a16:creationId xmlns:a16="http://schemas.microsoft.com/office/drawing/2014/main" id="{17A97DA1-1F5C-B3FB-8D6D-A0164859911A}"/>
                    </a:ext>
                  </a:extLst>
                </p14:cNvPr>
                <p14:cNvContentPartPr/>
                <p14:nvPr/>
              </p14:nvContentPartPr>
              <p14:xfrm>
                <a:off x="8669013" y="4382981"/>
                <a:ext cx="171360" cy="115920"/>
              </p14:xfrm>
            </p:contentPart>
          </mc:Choice>
          <mc:Fallback>
            <p:pic>
              <p:nvPicPr>
                <p:cNvPr id="68" name="Ink 67">
                  <a:extLst>
                    <a:ext uri="{FF2B5EF4-FFF2-40B4-BE49-F238E27FC236}">
                      <a16:creationId xmlns:a16="http://schemas.microsoft.com/office/drawing/2014/main" id="{17A97DA1-1F5C-B3FB-8D6D-A0164859911A}"/>
                    </a:ext>
                  </a:extLst>
                </p:cNvPr>
                <p:cNvPicPr/>
                <p:nvPr/>
              </p:nvPicPr>
              <p:blipFill>
                <a:blip r:embed="rId62"/>
                <a:stretch>
                  <a:fillRect/>
                </a:stretch>
              </p:blipFill>
              <p:spPr>
                <a:xfrm>
                  <a:off x="8660013" y="4373981"/>
                  <a:ext cx="18900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69" name="Ink 68">
                  <a:extLst>
                    <a:ext uri="{FF2B5EF4-FFF2-40B4-BE49-F238E27FC236}">
                      <a16:creationId xmlns:a16="http://schemas.microsoft.com/office/drawing/2014/main" id="{DBA56B6B-4B72-A0EC-6D9C-2984469655CE}"/>
                    </a:ext>
                  </a:extLst>
                </p14:cNvPr>
                <p14:cNvContentPartPr/>
                <p14:nvPr/>
              </p14:nvContentPartPr>
              <p14:xfrm>
                <a:off x="8868453" y="4301261"/>
                <a:ext cx="108000" cy="328320"/>
              </p14:xfrm>
            </p:contentPart>
          </mc:Choice>
          <mc:Fallback>
            <p:pic>
              <p:nvPicPr>
                <p:cNvPr id="69" name="Ink 68">
                  <a:extLst>
                    <a:ext uri="{FF2B5EF4-FFF2-40B4-BE49-F238E27FC236}">
                      <a16:creationId xmlns:a16="http://schemas.microsoft.com/office/drawing/2014/main" id="{DBA56B6B-4B72-A0EC-6D9C-2984469655CE}"/>
                    </a:ext>
                  </a:extLst>
                </p:cNvPr>
                <p:cNvPicPr/>
                <p:nvPr/>
              </p:nvPicPr>
              <p:blipFill>
                <a:blip r:embed="rId64"/>
                <a:stretch>
                  <a:fillRect/>
                </a:stretch>
              </p:blipFill>
              <p:spPr>
                <a:xfrm>
                  <a:off x="8859453" y="4292621"/>
                  <a:ext cx="125640" cy="34596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70" name="Ink 69">
                  <a:extLst>
                    <a:ext uri="{FF2B5EF4-FFF2-40B4-BE49-F238E27FC236}">
                      <a16:creationId xmlns:a16="http://schemas.microsoft.com/office/drawing/2014/main" id="{96BBF3FB-2AD7-637B-9EA2-D814281B39CB}"/>
                    </a:ext>
                  </a:extLst>
                </p14:cNvPr>
                <p14:cNvContentPartPr/>
                <p14:nvPr/>
              </p14:nvContentPartPr>
              <p14:xfrm>
                <a:off x="9006333" y="4288661"/>
                <a:ext cx="107640" cy="27720"/>
              </p14:xfrm>
            </p:contentPart>
          </mc:Choice>
          <mc:Fallback>
            <p:pic>
              <p:nvPicPr>
                <p:cNvPr id="70" name="Ink 69">
                  <a:extLst>
                    <a:ext uri="{FF2B5EF4-FFF2-40B4-BE49-F238E27FC236}">
                      <a16:creationId xmlns:a16="http://schemas.microsoft.com/office/drawing/2014/main" id="{96BBF3FB-2AD7-637B-9EA2-D814281B39CB}"/>
                    </a:ext>
                  </a:extLst>
                </p:cNvPr>
                <p:cNvPicPr/>
                <p:nvPr/>
              </p:nvPicPr>
              <p:blipFill>
                <a:blip r:embed="rId66"/>
                <a:stretch>
                  <a:fillRect/>
                </a:stretch>
              </p:blipFill>
              <p:spPr>
                <a:xfrm>
                  <a:off x="8997333" y="4279661"/>
                  <a:ext cx="12528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71" name="Ink 70">
                  <a:extLst>
                    <a:ext uri="{FF2B5EF4-FFF2-40B4-BE49-F238E27FC236}">
                      <a16:creationId xmlns:a16="http://schemas.microsoft.com/office/drawing/2014/main" id="{E0CD7740-747F-79F6-B2C9-493DC9035E58}"/>
                    </a:ext>
                  </a:extLst>
                </p14:cNvPr>
                <p14:cNvContentPartPr/>
                <p14:nvPr/>
              </p14:nvContentPartPr>
              <p14:xfrm>
                <a:off x="9089493" y="4286861"/>
                <a:ext cx="15120" cy="230400"/>
              </p14:xfrm>
            </p:contentPart>
          </mc:Choice>
          <mc:Fallback>
            <p:pic>
              <p:nvPicPr>
                <p:cNvPr id="71" name="Ink 70">
                  <a:extLst>
                    <a:ext uri="{FF2B5EF4-FFF2-40B4-BE49-F238E27FC236}">
                      <a16:creationId xmlns:a16="http://schemas.microsoft.com/office/drawing/2014/main" id="{E0CD7740-747F-79F6-B2C9-493DC9035E58}"/>
                    </a:ext>
                  </a:extLst>
                </p:cNvPr>
                <p:cNvPicPr/>
                <p:nvPr/>
              </p:nvPicPr>
              <p:blipFill>
                <a:blip r:embed="rId68"/>
                <a:stretch>
                  <a:fillRect/>
                </a:stretch>
              </p:blipFill>
              <p:spPr>
                <a:xfrm>
                  <a:off x="9080853" y="4277861"/>
                  <a:ext cx="3276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72" name="Ink 71">
                  <a:extLst>
                    <a:ext uri="{FF2B5EF4-FFF2-40B4-BE49-F238E27FC236}">
                      <a16:creationId xmlns:a16="http://schemas.microsoft.com/office/drawing/2014/main" id="{A387D60D-A83F-96C9-C1CF-CC2E44430984}"/>
                    </a:ext>
                  </a:extLst>
                </p14:cNvPr>
                <p14:cNvContentPartPr/>
                <p14:nvPr/>
              </p14:nvContentPartPr>
              <p14:xfrm>
                <a:off x="9155373" y="4397021"/>
                <a:ext cx="99360" cy="93600"/>
              </p14:xfrm>
            </p:contentPart>
          </mc:Choice>
          <mc:Fallback>
            <p:pic>
              <p:nvPicPr>
                <p:cNvPr id="72" name="Ink 71">
                  <a:extLst>
                    <a:ext uri="{FF2B5EF4-FFF2-40B4-BE49-F238E27FC236}">
                      <a16:creationId xmlns:a16="http://schemas.microsoft.com/office/drawing/2014/main" id="{A387D60D-A83F-96C9-C1CF-CC2E44430984}"/>
                    </a:ext>
                  </a:extLst>
                </p:cNvPr>
                <p:cNvPicPr/>
                <p:nvPr/>
              </p:nvPicPr>
              <p:blipFill>
                <a:blip r:embed="rId70"/>
                <a:stretch>
                  <a:fillRect/>
                </a:stretch>
              </p:blipFill>
              <p:spPr>
                <a:xfrm>
                  <a:off x="9146733" y="4388381"/>
                  <a:ext cx="11700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73" name="Ink 72">
                  <a:extLst>
                    <a:ext uri="{FF2B5EF4-FFF2-40B4-BE49-F238E27FC236}">
                      <a16:creationId xmlns:a16="http://schemas.microsoft.com/office/drawing/2014/main" id="{82BD58C8-362A-4C0F-9656-9D7220FCE4E5}"/>
                    </a:ext>
                  </a:extLst>
                </p14:cNvPr>
                <p14:cNvContentPartPr/>
                <p14:nvPr/>
              </p14:nvContentPartPr>
              <p14:xfrm>
                <a:off x="9319173" y="4330061"/>
                <a:ext cx="129960" cy="190800"/>
              </p14:xfrm>
            </p:contentPart>
          </mc:Choice>
          <mc:Fallback>
            <p:pic>
              <p:nvPicPr>
                <p:cNvPr id="73" name="Ink 72">
                  <a:extLst>
                    <a:ext uri="{FF2B5EF4-FFF2-40B4-BE49-F238E27FC236}">
                      <a16:creationId xmlns:a16="http://schemas.microsoft.com/office/drawing/2014/main" id="{82BD58C8-362A-4C0F-9656-9D7220FCE4E5}"/>
                    </a:ext>
                  </a:extLst>
                </p:cNvPr>
                <p:cNvPicPr/>
                <p:nvPr/>
              </p:nvPicPr>
              <p:blipFill>
                <a:blip r:embed="rId72"/>
                <a:stretch>
                  <a:fillRect/>
                </a:stretch>
              </p:blipFill>
              <p:spPr>
                <a:xfrm>
                  <a:off x="9310533" y="4321421"/>
                  <a:ext cx="14760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74" name="Ink 73">
                  <a:extLst>
                    <a:ext uri="{FF2B5EF4-FFF2-40B4-BE49-F238E27FC236}">
                      <a16:creationId xmlns:a16="http://schemas.microsoft.com/office/drawing/2014/main" id="{2474A3E2-1382-7804-733C-BAF0CFB4BE69}"/>
                    </a:ext>
                  </a:extLst>
                </p14:cNvPr>
                <p14:cNvContentPartPr/>
                <p14:nvPr/>
              </p14:nvContentPartPr>
              <p14:xfrm>
                <a:off x="9465333" y="4329701"/>
                <a:ext cx="101520" cy="243000"/>
              </p14:xfrm>
            </p:contentPart>
          </mc:Choice>
          <mc:Fallback>
            <p:pic>
              <p:nvPicPr>
                <p:cNvPr id="74" name="Ink 73">
                  <a:extLst>
                    <a:ext uri="{FF2B5EF4-FFF2-40B4-BE49-F238E27FC236}">
                      <a16:creationId xmlns:a16="http://schemas.microsoft.com/office/drawing/2014/main" id="{2474A3E2-1382-7804-733C-BAF0CFB4BE69}"/>
                    </a:ext>
                  </a:extLst>
                </p:cNvPr>
                <p:cNvPicPr/>
                <p:nvPr/>
              </p:nvPicPr>
              <p:blipFill>
                <a:blip r:embed="rId74"/>
                <a:stretch>
                  <a:fillRect/>
                </a:stretch>
              </p:blipFill>
              <p:spPr>
                <a:xfrm>
                  <a:off x="9456693" y="4320701"/>
                  <a:ext cx="119160" cy="26064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75" name="Ink 74">
                  <a:extLst>
                    <a:ext uri="{FF2B5EF4-FFF2-40B4-BE49-F238E27FC236}">
                      <a16:creationId xmlns:a16="http://schemas.microsoft.com/office/drawing/2014/main" id="{9B72D0C6-D22E-6B1D-F7C5-83EFD020FFF9}"/>
                    </a:ext>
                  </a:extLst>
                </p14:cNvPr>
                <p14:cNvContentPartPr/>
                <p14:nvPr/>
              </p14:nvContentPartPr>
              <p14:xfrm>
                <a:off x="9589893" y="4413581"/>
                <a:ext cx="114840" cy="97200"/>
              </p14:xfrm>
            </p:contentPart>
          </mc:Choice>
          <mc:Fallback>
            <p:pic>
              <p:nvPicPr>
                <p:cNvPr id="75" name="Ink 74">
                  <a:extLst>
                    <a:ext uri="{FF2B5EF4-FFF2-40B4-BE49-F238E27FC236}">
                      <a16:creationId xmlns:a16="http://schemas.microsoft.com/office/drawing/2014/main" id="{9B72D0C6-D22E-6B1D-F7C5-83EFD020FFF9}"/>
                    </a:ext>
                  </a:extLst>
                </p:cNvPr>
                <p:cNvPicPr/>
                <p:nvPr/>
              </p:nvPicPr>
              <p:blipFill>
                <a:blip r:embed="rId76"/>
                <a:stretch>
                  <a:fillRect/>
                </a:stretch>
              </p:blipFill>
              <p:spPr>
                <a:xfrm>
                  <a:off x="9581253" y="4404941"/>
                  <a:ext cx="132480" cy="114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7">
            <p14:nvContentPartPr>
              <p14:cNvPr id="77" name="Ink 76">
                <a:extLst>
                  <a:ext uri="{FF2B5EF4-FFF2-40B4-BE49-F238E27FC236}">
                    <a16:creationId xmlns:a16="http://schemas.microsoft.com/office/drawing/2014/main" id="{EAC55D88-1983-7845-F454-37CD4095F343}"/>
                  </a:ext>
                </a:extLst>
              </p14:cNvPr>
              <p14:cNvContentPartPr/>
              <p14:nvPr/>
            </p14:nvContentPartPr>
            <p14:xfrm>
              <a:off x="6124533" y="4848821"/>
              <a:ext cx="260640" cy="1238400"/>
            </p14:xfrm>
          </p:contentPart>
        </mc:Choice>
        <mc:Fallback>
          <p:pic>
            <p:nvPicPr>
              <p:cNvPr id="77" name="Ink 76">
                <a:extLst>
                  <a:ext uri="{FF2B5EF4-FFF2-40B4-BE49-F238E27FC236}">
                    <a16:creationId xmlns:a16="http://schemas.microsoft.com/office/drawing/2014/main" id="{EAC55D88-1983-7845-F454-37CD4095F343}"/>
                  </a:ext>
                </a:extLst>
              </p:cNvPr>
              <p:cNvPicPr/>
              <p:nvPr/>
            </p:nvPicPr>
            <p:blipFill>
              <a:blip r:embed="rId78"/>
              <a:stretch>
                <a:fillRect/>
              </a:stretch>
            </p:blipFill>
            <p:spPr>
              <a:xfrm>
                <a:off x="6115893" y="4839821"/>
                <a:ext cx="278280" cy="125604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80" name="Ink 79">
                <a:extLst>
                  <a:ext uri="{FF2B5EF4-FFF2-40B4-BE49-F238E27FC236}">
                    <a16:creationId xmlns:a16="http://schemas.microsoft.com/office/drawing/2014/main" id="{40C884DB-53D7-5141-CD2B-CF8031A752F5}"/>
                  </a:ext>
                </a:extLst>
              </p14:cNvPr>
              <p14:cNvContentPartPr/>
              <p14:nvPr/>
            </p14:nvContentPartPr>
            <p14:xfrm>
              <a:off x="9408813" y="5997581"/>
              <a:ext cx="214560" cy="41040"/>
            </p14:xfrm>
          </p:contentPart>
        </mc:Choice>
        <mc:Fallback>
          <p:pic>
            <p:nvPicPr>
              <p:cNvPr id="80" name="Ink 79">
                <a:extLst>
                  <a:ext uri="{FF2B5EF4-FFF2-40B4-BE49-F238E27FC236}">
                    <a16:creationId xmlns:a16="http://schemas.microsoft.com/office/drawing/2014/main" id="{40C884DB-53D7-5141-CD2B-CF8031A752F5}"/>
                  </a:ext>
                </a:extLst>
              </p:cNvPr>
              <p:cNvPicPr/>
              <p:nvPr/>
            </p:nvPicPr>
            <p:blipFill>
              <a:blip r:embed="rId80"/>
              <a:stretch>
                <a:fillRect/>
              </a:stretch>
            </p:blipFill>
            <p:spPr>
              <a:xfrm>
                <a:off x="9400173" y="5988941"/>
                <a:ext cx="232200" cy="58680"/>
              </a:xfrm>
              <a:prstGeom prst="rect">
                <a:avLst/>
              </a:prstGeom>
            </p:spPr>
          </p:pic>
        </mc:Fallback>
      </mc:AlternateContent>
      <p:grpSp>
        <p:nvGrpSpPr>
          <p:cNvPr id="84" name="Group 83">
            <a:extLst>
              <a:ext uri="{FF2B5EF4-FFF2-40B4-BE49-F238E27FC236}">
                <a16:creationId xmlns:a16="http://schemas.microsoft.com/office/drawing/2014/main" id="{3D336095-C6E0-5C93-A4A4-1064138B8D9F}"/>
              </a:ext>
            </a:extLst>
          </p:cNvPr>
          <p:cNvGrpSpPr/>
          <p:nvPr/>
        </p:nvGrpSpPr>
        <p:grpSpPr>
          <a:xfrm>
            <a:off x="8818053" y="4806701"/>
            <a:ext cx="1691640" cy="789120"/>
            <a:chOff x="8818053" y="4806701"/>
            <a:chExt cx="1691640" cy="789120"/>
          </a:xfrm>
        </p:grpSpPr>
        <mc:AlternateContent xmlns:mc="http://schemas.openxmlformats.org/markup-compatibility/2006">
          <mc:Choice xmlns:p14="http://schemas.microsoft.com/office/powerpoint/2010/main" Requires="p14">
            <p:contentPart p14:bwMode="auto" r:id="rId81">
              <p14:nvContentPartPr>
                <p14:cNvPr id="78" name="Ink 77">
                  <a:extLst>
                    <a:ext uri="{FF2B5EF4-FFF2-40B4-BE49-F238E27FC236}">
                      <a16:creationId xmlns:a16="http://schemas.microsoft.com/office/drawing/2014/main" id="{E0CB53FE-A01A-06A1-6813-99C468367DBB}"/>
                    </a:ext>
                  </a:extLst>
                </p14:cNvPr>
                <p14:cNvContentPartPr/>
                <p14:nvPr/>
              </p14:nvContentPartPr>
              <p14:xfrm>
                <a:off x="9389733" y="5063381"/>
                <a:ext cx="303120" cy="20880"/>
              </p14:xfrm>
            </p:contentPart>
          </mc:Choice>
          <mc:Fallback>
            <p:pic>
              <p:nvPicPr>
                <p:cNvPr id="78" name="Ink 77">
                  <a:extLst>
                    <a:ext uri="{FF2B5EF4-FFF2-40B4-BE49-F238E27FC236}">
                      <a16:creationId xmlns:a16="http://schemas.microsoft.com/office/drawing/2014/main" id="{E0CB53FE-A01A-06A1-6813-99C468367DBB}"/>
                    </a:ext>
                  </a:extLst>
                </p:cNvPr>
                <p:cNvPicPr/>
                <p:nvPr/>
              </p:nvPicPr>
              <p:blipFill>
                <a:blip r:embed="rId82"/>
                <a:stretch>
                  <a:fillRect/>
                </a:stretch>
              </p:blipFill>
              <p:spPr>
                <a:xfrm>
                  <a:off x="9380733" y="5054741"/>
                  <a:ext cx="32076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79" name="Ink 78">
                  <a:extLst>
                    <a:ext uri="{FF2B5EF4-FFF2-40B4-BE49-F238E27FC236}">
                      <a16:creationId xmlns:a16="http://schemas.microsoft.com/office/drawing/2014/main" id="{71871FED-B142-4853-AE4C-2CF71F795654}"/>
                    </a:ext>
                  </a:extLst>
                </p14:cNvPr>
                <p14:cNvContentPartPr/>
                <p14:nvPr/>
              </p14:nvContentPartPr>
              <p14:xfrm>
                <a:off x="9389733" y="5548661"/>
                <a:ext cx="250200" cy="26640"/>
              </p14:xfrm>
            </p:contentPart>
          </mc:Choice>
          <mc:Fallback>
            <p:pic>
              <p:nvPicPr>
                <p:cNvPr id="79" name="Ink 78">
                  <a:extLst>
                    <a:ext uri="{FF2B5EF4-FFF2-40B4-BE49-F238E27FC236}">
                      <a16:creationId xmlns:a16="http://schemas.microsoft.com/office/drawing/2014/main" id="{71871FED-B142-4853-AE4C-2CF71F795654}"/>
                    </a:ext>
                  </a:extLst>
                </p:cNvPr>
                <p:cNvPicPr/>
                <p:nvPr/>
              </p:nvPicPr>
              <p:blipFill>
                <a:blip r:embed="rId84"/>
                <a:stretch>
                  <a:fillRect/>
                </a:stretch>
              </p:blipFill>
              <p:spPr>
                <a:xfrm>
                  <a:off x="9380733" y="5540021"/>
                  <a:ext cx="26784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81" name="Ink 80">
                  <a:extLst>
                    <a:ext uri="{FF2B5EF4-FFF2-40B4-BE49-F238E27FC236}">
                      <a16:creationId xmlns:a16="http://schemas.microsoft.com/office/drawing/2014/main" id="{C1449471-186A-391C-7578-CFCFB0BF7402}"/>
                    </a:ext>
                  </a:extLst>
                </p14:cNvPr>
                <p14:cNvContentPartPr/>
                <p14:nvPr/>
              </p14:nvContentPartPr>
              <p14:xfrm>
                <a:off x="9037293" y="4806701"/>
                <a:ext cx="981720" cy="391320"/>
              </p14:xfrm>
            </p:contentPart>
          </mc:Choice>
          <mc:Fallback>
            <p:pic>
              <p:nvPicPr>
                <p:cNvPr id="81" name="Ink 80">
                  <a:extLst>
                    <a:ext uri="{FF2B5EF4-FFF2-40B4-BE49-F238E27FC236}">
                      <a16:creationId xmlns:a16="http://schemas.microsoft.com/office/drawing/2014/main" id="{C1449471-186A-391C-7578-CFCFB0BF7402}"/>
                    </a:ext>
                  </a:extLst>
                </p:cNvPr>
                <p:cNvPicPr/>
                <p:nvPr/>
              </p:nvPicPr>
              <p:blipFill>
                <a:blip r:embed="rId86"/>
                <a:stretch>
                  <a:fillRect/>
                </a:stretch>
              </p:blipFill>
              <p:spPr>
                <a:xfrm>
                  <a:off x="9028293" y="4797701"/>
                  <a:ext cx="999360" cy="40896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82" name="Ink 81">
                  <a:extLst>
                    <a:ext uri="{FF2B5EF4-FFF2-40B4-BE49-F238E27FC236}">
                      <a16:creationId xmlns:a16="http://schemas.microsoft.com/office/drawing/2014/main" id="{9E0728E5-54EB-BB60-1A51-2807627CEC92}"/>
                    </a:ext>
                  </a:extLst>
                </p14:cNvPr>
                <p14:cNvContentPartPr/>
                <p14:nvPr/>
              </p14:nvContentPartPr>
              <p14:xfrm>
                <a:off x="8818053" y="5310341"/>
                <a:ext cx="1691640" cy="285480"/>
              </p14:xfrm>
            </p:contentPart>
          </mc:Choice>
          <mc:Fallback>
            <p:pic>
              <p:nvPicPr>
                <p:cNvPr id="82" name="Ink 81">
                  <a:extLst>
                    <a:ext uri="{FF2B5EF4-FFF2-40B4-BE49-F238E27FC236}">
                      <a16:creationId xmlns:a16="http://schemas.microsoft.com/office/drawing/2014/main" id="{9E0728E5-54EB-BB60-1A51-2807627CEC92}"/>
                    </a:ext>
                  </a:extLst>
                </p:cNvPr>
                <p:cNvPicPr/>
                <p:nvPr/>
              </p:nvPicPr>
              <p:blipFill>
                <a:blip r:embed="rId88"/>
                <a:stretch>
                  <a:fillRect/>
                </a:stretch>
              </p:blipFill>
              <p:spPr>
                <a:xfrm>
                  <a:off x="8809053" y="5301701"/>
                  <a:ext cx="1709280" cy="303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9">
            <p14:nvContentPartPr>
              <p14:cNvPr id="83" name="Ink 82">
                <a:extLst>
                  <a:ext uri="{FF2B5EF4-FFF2-40B4-BE49-F238E27FC236}">
                    <a16:creationId xmlns:a16="http://schemas.microsoft.com/office/drawing/2014/main" id="{E51503A0-FB1D-A7E5-8939-8B902C43B382}"/>
                  </a:ext>
                </a:extLst>
              </p14:cNvPr>
              <p14:cNvContentPartPr/>
              <p14:nvPr/>
            </p14:nvContentPartPr>
            <p14:xfrm>
              <a:off x="8592333" y="5783021"/>
              <a:ext cx="1705680" cy="334800"/>
            </p14:xfrm>
          </p:contentPart>
        </mc:Choice>
        <mc:Fallback>
          <p:pic>
            <p:nvPicPr>
              <p:cNvPr id="83" name="Ink 82">
                <a:extLst>
                  <a:ext uri="{FF2B5EF4-FFF2-40B4-BE49-F238E27FC236}">
                    <a16:creationId xmlns:a16="http://schemas.microsoft.com/office/drawing/2014/main" id="{E51503A0-FB1D-A7E5-8939-8B902C43B382}"/>
                  </a:ext>
                </a:extLst>
              </p:cNvPr>
              <p:cNvPicPr/>
              <p:nvPr/>
            </p:nvPicPr>
            <p:blipFill>
              <a:blip r:embed="rId90"/>
              <a:stretch>
                <a:fillRect/>
              </a:stretch>
            </p:blipFill>
            <p:spPr>
              <a:xfrm>
                <a:off x="8583693" y="5774381"/>
                <a:ext cx="1723320" cy="352440"/>
              </a:xfrm>
              <a:prstGeom prst="rect">
                <a:avLst/>
              </a:prstGeom>
            </p:spPr>
          </p:pic>
        </mc:Fallback>
      </mc:AlternateContent>
    </p:spTree>
    <p:extLst>
      <p:ext uri="{BB962C8B-B14F-4D97-AF65-F5344CB8AC3E}">
        <p14:creationId xmlns:p14="http://schemas.microsoft.com/office/powerpoint/2010/main" val="1161388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Event Object Concept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524315"/>
          </a:xfrm>
          <a:prstGeom prst="rect">
            <a:avLst/>
          </a:prstGeom>
          <a:noFill/>
        </p:spPr>
        <p:txBody>
          <a:bodyPr wrap="square" rtlCol="0">
            <a:spAutoFit/>
          </a:bodyPr>
          <a:lstStyle/>
          <a:p>
            <a:pPr marL="285750" indent="-285750">
              <a:buFont typeface="Wingdings" panose="05000000000000000000" pitchFamily="2" charset="2"/>
              <a:buChar char="§"/>
            </a:pPr>
            <a:r>
              <a:rPr lang="en-US" dirty="0"/>
              <a:t>Every UI5 event handler method will be entitled to receive an object free in the function, this object is know as </a:t>
            </a:r>
            <a:r>
              <a:rPr lang="en-US" b="1" dirty="0"/>
              <a:t>event object.</a:t>
            </a:r>
          </a:p>
          <a:p>
            <a:pPr marL="285750" indent="-285750">
              <a:buFont typeface="Wingdings" panose="05000000000000000000" pitchFamily="2" charset="2"/>
              <a:buChar char="§"/>
            </a:pPr>
            <a:r>
              <a:rPr lang="en-US" dirty="0"/>
              <a:t>This object is responsible to carry important information about the event.</a:t>
            </a:r>
          </a:p>
          <a:p>
            <a:endParaRPr lang="en-US" dirty="0"/>
          </a:p>
          <a:p>
            <a:r>
              <a:rPr lang="en-US" dirty="0"/>
              <a:t>For example : the </a:t>
            </a:r>
            <a:r>
              <a:rPr lang="en-US" dirty="0">
                <a:solidFill>
                  <a:schemeClr val="bg2">
                    <a:lumMod val="25000"/>
                  </a:schemeClr>
                </a:solidFill>
              </a:rPr>
              <a:t>rowSelectionChange</a:t>
            </a:r>
            <a:r>
              <a:rPr lang="en-US" dirty="0"/>
              <a:t> event’s event object will let you know about the index of the row selected by the user.</a:t>
            </a:r>
          </a:p>
          <a:p>
            <a:endParaRPr lang="en-US" dirty="0"/>
          </a:p>
          <a:p>
            <a:pPr marL="285750" indent="-285750">
              <a:buFont typeface="Arial" panose="020B0604020202020204" pitchFamily="34" charset="0"/>
              <a:buChar char="•"/>
            </a:pPr>
            <a:r>
              <a:rPr lang="en-US" dirty="0"/>
              <a:t>Every Event object in SAPUI5 have exact 3 same function which are generic :</a:t>
            </a:r>
          </a:p>
          <a:p>
            <a:pPr marL="342900" indent="-342900">
              <a:buAutoNum type="arabicPeriod"/>
            </a:pPr>
            <a:r>
              <a:rPr lang="en-US" b="1" dirty="0"/>
              <a:t>getSource() </a:t>
            </a:r>
            <a:r>
              <a:rPr lang="en-US" dirty="0"/>
              <a:t>: will give the object of the source control from where event was originally generated. We can get object of the control, we can use it without giving an id.</a:t>
            </a:r>
          </a:p>
          <a:p>
            <a:pPr marL="342900" indent="-342900">
              <a:buAutoNum type="arabicPeriod"/>
            </a:pPr>
            <a:r>
              <a:rPr lang="en-US" b="1" dirty="0"/>
              <a:t>getParameters() :</a:t>
            </a:r>
            <a:r>
              <a:rPr lang="en-US" dirty="0"/>
              <a:t> every event carries a lot of the information about the user action </a:t>
            </a:r>
            <a:r>
              <a:rPr lang="en-US" b="1" dirty="0"/>
              <a:t>e.g. </a:t>
            </a:r>
            <a:r>
              <a:rPr lang="en-US" dirty="0"/>
              <a:t>row index of the selected row of the table. All this info come in form of parameters.</a:t>
            </a:r>
            <a:endParaRPr lang="en-US" b="1" dirty="0"/>
          </a:p>
          <a:p>
            <a:pPr marL="342900" indent="-342900">
              <a:buAutoNum type="arabicPeriod"/>
            </a:pPr>
            <a:r>
              <a:rPr lang="en-US" b="1" dirty="0"/>
              <a:t>getParameter() : </a:t>
            </a:r>
            <a:r>
              <a:rPr lang="en-US" dirty="0"/>
              <a:t> if we want to get single parameter value we can get it using this getParameter() function.</a:t>
            </a:r>
          </a:p>
          <a:p>
            <a:endParaRPr lang="en-US" dirty="0"/>
          </a:p>
          <a:p>
            <a:r>
              <a:rPr lang="en-US" dirty="0"/>
              <a:t>Note : best practice to use event object is put </a:t>
            </a:r>
            <a:r>
              <a:rPr lang="en-US" b="1" dirty="0">
                <a:solidFill>
                  <a:srgbClr val="FF0000"/>
                </a:solidFill>
              </a:rPr>
              <a:t>oEvent</a:t>
            </a:r>
            <a:r>
              <a:rPr lang="en-US" dirty="0"/>
              <a:t> in the function’s parameter and using a hard debugger and then check the information got by the event object in browser’s console.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77161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Element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Make the table rows from multiselect to single select. </a:t>
            </a:r>
          </a:p>
          <a:p>
            <a:pPr marL="285750" indent="-285750">
              <a:buFont typeface="Wingdings" panose="05000000000000000000" pitchFamily="2" charset="2"/>
              <a:buChar char="§"/>
            </a:pPr>
            <a:r>
              <a:rPr lang="en-US" dirty="0"/>
              <a:t>On select one row the data of that row have to shown in the SimpleForm by using the event object and element binding discussed in the previous slides.</a:t>
            </a:r>
          </a:p>
          <a:p>
            <a:pPr marL="285750" indent="-285750">
              <a:buFont typeface="Wingdings" panose="05000000000000000000" pitchFamily="2" charset="2"/>
              <a:buChar char="§"/>
            </a:pPr>
            <a:endParaRPr lang="en-US" dirty="0"/>
          </a:p>
          <a:p>
            <a:endParaRPr lang="en-US" dirty="0"/>
          </a:p>
          <a:p>
            <a:endParaRPr lang="en-US" dirty="0"/>
          </a:p>
          <a:p>
            <a:r>
              <a:rPr lang="en-US" dirty="0"/>
              <a:t>Code Links:-</a:t>
            </a:r>
            <a:endParaRPr lang="en-US" u="sng" dirty="0"/>
          </a:p>
          <a:p>
            <a:pPr marL="285750" indent="-285750">
              <a:buFontTx/>
              <a:buChar char="-"/>
            </a:pPr>
            <a:r>
              <a:rPr lang="en-US" dirty="0"/>
              <a:t>Main.view.xml</a:t>
            </a:r>
          </a:p>
          <a:p>
            <a:pPr marL="285750" indent="-285750">
              <a:buFontTx/>
              <a:buChar char="-"/>
            </a:pPr>
            <a:r>
              <a:rPr lang="en-US" dirty="0"/>
              <a:t>Main.controller.js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7D64A242-F9EB-479A-B3F5-0EB82489FD5F}"/>
              </a:ext>
            </a:extLst>
          </p:cNvPr>
          <p:cNvPicPr>
            <a:picLocks noChangeAspect="1"/>
          </p:cNvPicPr>
          <p:nvPr/>
        </p:nvPicPr>
        <p:blipFill>
          <a:blip r:embed="rId3"/>
          <a:stretch>
            <a:fillRect/>
          </a:stretch>
        </p:blipFill>
        <p:spPr>
          <a:xfrm>
            <a:off x="3738028" y="3184715"/>
            <a:ext cx="8000999" cy="28941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08252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Resource Model</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dirty="0"/>
              <a:t>We build software for international audience, we cannot just hardcode every screen element in English, if it requires multi-lingual support, we need to add resource model.</a:t>
            </a:r>
          </a:p>
          <a:p>
            <a:pPr algn="just"/>
            <a:r>
              <a:rPr lang="en-US" dirty="0"/>
              <a:t>i18n </a:t>
            </a:r>
            <a:r>
              <a:rPr lang="en-US" dirty="0">
                <a:sym typeface="Wingdings" panose="05000000000000000000" pitchFamily="2" charset="2"/>
              </a:rPr>
              <a:t> Internationalization : Make the app available for international usage, which means supporting multiple languages.</a:t>
            </a:r>
          </a:p>
          <a:p>
            <a:pPr algn="just"/>
            <a:r>
              <a:rPr lang="en-US" dirty="0"/>
              <a:t>There are 2 job roles in the process: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Smiley Face 6">
            <a:extLst>
              <a:ext uri="{FF2B5EF4-FFF2-40B4-BE49-F238E27FC236}">
                <a16:creationId xmlns:a16="http://schemas.microsoft.com/office/drawing/2014/main" id="{3AAEFAD0-4A89-492B-B0A9-975D4BB60BAA}"/>
              </a:ext>
            </a:extLst>
          </p:cNvPr>
          <p:cNvSpPr/>
          <p:nvPr/>
        </p:nvSpPr>
        <p:spPr>
          <a:xfrm>
            <a:off x="2932092" y="2408040"/>
            <a:ext cx="1022431" cy="864096"/>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9" name="Smiley Face 8">
            <a:extLst>
              <a:ext uri="{FF2B5EF4-FFF2-40B4-BE49-F238E27FC236}">
                <a16:creationId xmlns:a16="http://schemas.microsoft.com/office/drawing/2014/main" id="{9294447D-FFD7-4C0E-94E6-77B1206DEE54}"/>
              </a:ext>
            </a:extLst>
          </p:cNvPr>
          <p:cNvSpPr/>
          <p:nvPr/>
        </p:nvSpPr>
        <p:spPr>
          <a:xfrm>
            <a:off x="8302325" y="2423429"/>
            <a:ext cx="1022431" cy="864096"/>
          </a:xfrm>
          <a:prstGeom prst="smileyFac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10" name="TextBox 6">
            <a:extLst>
              <a:ext uri="{FF2B5EF4-FFF2-40B4-BE49-F238E27FC236}">
                <a16:creationId xmlns:a16="http://schemas.microsoft.com/office/drawing/2014/main" id="{A17B7AFC-E7CC-4290-B6AB-4A43FCFA47E4}"/>
              </a:ext>
            </a:extLst>
          </p:cNvPr>
          <p:cNvSpPr txBox="1"/>
          <p:nvPr/>
        </p:nvSpPr>
        <p:spPr>
          <a:xfrm>
            <a:off x="1348276" y="2670811"/>
            <a:ext cx="2376264"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b="1" dirty="0"/>
              <a:t>UI5 Consultant</a:t>
            </a:r>
          </a:p>
        </p:txBody>
      </p:sp>
      <p:sp>
        <p:nvSpPr>
          <p:cNvPr id="11" name="TextBox 9">
            <a:extLst>
              <a:ext uri="{FF2B5EF4-FFF2-40B4-BE49-F238E27FC236}">
                <a16:creationId xmlns:a16="http://schemas.microsoft.com/office/drawing/2014/main" id="{8D4C4BB6-61DF-4491-94E8-A9D5DFDD9EC6}"/>
              </a:ext>
            </a:extLst>
          </p:cNvPr>
          <p:cNvSpPr txBox="1"/>
          <p:nvPr/>
        </p:nvSpPr>
        <p:spPr>
          <a:xfrm>
            <a:off x="9431358" y="2690800"/>
            <a:ext cx="2376264"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b="1" dirty="0"/>
              <a:t>Language Expert KM</a:t>
            </a:r>
          </a:p>
        </p:txBody>
      </p:sp>
      <p:sp>
        <p:nvSpPr>
          <p:cNvPr id="13" name="Rectangle 12">
            <a:extLst>
              <a:ext uri="{FF2B5EF4-FFF2-40B4-BE49-F238E27FC236}">
                <a16:creationId xmlns:a16="http://schemas.microsoft.com/office/drawing/2014/main" id="{6A362D65-3A12-4CA0-A625-133455A42F79}"/>
              </a:ext>
            </a:extLst>
          </p:cNvPr>
          <p:cNvSpPr/>
          <p:nvPr/>
        </p:nvSpPr>
        <p:spPr>
          <a:xfrm>
            <a:off x="6653301" y="3700757"/>
            <a:ext cx="4320480"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Translate the texts to provide support in multiple languages</a:t>
            </a:r>
          </a:p>
        </p:txBody>
      </p:sp>
      <p:sp>
        <p:nvSpPr>
          <p:cNvPr id="14" name="Rectangle: Folded Corner 13">
            <a:extLst>
              <a:ext uri="{FF2B5EF4-FFF2-40B4-BE49-F238E27FC236}">
                <a16:creationId xmlns:a16="http://schemas.microsoft.com/office/drawing/2014/main" id="{FD52B493-5CBA-4137-97AE-063AC4739D73}"/>
              </a:ext>
            </a:extLst>
          </p:cNvPr>
          <p:cNvSpPr/>
          <p:nvPr/>
        </p:nvSpPr>
        <p:spPr>
          <a:xfrm>
            <a:off x="1448535" y="4843305"/>
            <a:ext cx="4121766" cy="124806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I18n.properties</a:t>
            </a:r>
          </a:p>
          <a:p>
            <a:pPr algn="ctr"/>
            <a:r>
              <a:rPr lang="en-US" sz="1800" dirty="0"/>
              <a:t>TEXTS</a:t>
            </a:r>
          </a:p>
        </p:txBody>
      </p:sp>
      <p:sp>
        <p:nvSpPr>
          <p:cNvPr id="15" name="Flowchart: Multidocument 14">
            <a:extLst>
              <a:ext uri="{FF2B5EF4-FFF2-40B4-BE49-F238E27FC236}">
                <a16:creationId xmlns:a16="http://schemas.microsoft.com/office/drawing/2014/main" id="{EC8F7706-FDA4-40D2-9625-1F5ECCED6010}"/>
              </a:ext>
            </a:extLst>
          </p:cNvPr>
          <p:cNvSpPr/>
          <p:nvPr/>
        </p:nvSpPr>
        <p:spPr>
          <a:xfrm>
            <a:off x="7733421" y="5013933"/>
            <a:ext cx="1872208" cy="1224136"/>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Language specific</a:t>
            </a:r>
          </a:p>
        </p:txBody>
      </p:sp>
      <p:sp>
        <p:nvSpPr>
          <p:cNvPr id="16" name="Rectangle 15">
            <a:extLst>
              <a:ext uri="{FF2B5EF4-FFF2-40B4-BE49-F238E27FC236}">
                <a16:creationId xmlns:a16="http://schemas.microsoft.com/office/drawing/2014/main" id="{4D84CE19-2DC2-420A-B7A0-44F75A856B1A}"/>
              </a:ext>
            </a:extLst>
          </p:cNvPr>
          <p:cNvSpPr/>
          <p:nvPr/>
        </p:nvSpPr>
        <p:spPr>
          <a:xfrm>
            <a:off x="7823663" y="3259723"/>
            <a:ext cx="1850058" cy="338554"/>
          </a:xfrm>
          <a:prstGeom prst="rect">
            <a:avLst/>
          </a:prstGeom>
        </p:spPr>
        <p:txBody>
          <a:bodyPr wrap="non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t>?sap-</a:t>
            </a:r>
            <a:r>
              <a:rPr lang="en-US" sz="1600" dirty="0" err="1"/>
              <a:t>ui</a:t>
            </a:r>
            <a:r>
              <a:rPr lang="en-US" sz="1600" dirty="0"/>
              <a:t>-language=hi</a:t>
            </a:r>
          </a:p>
        </p:txBody>
      </p:sp>
      <p:sp>
        <p:nvSpPr>
          <p:cNvPr id="3" name="Rectangle: Rounded Corners 2">
            <a:extLst>
              <a:ext uri="{FF2B5EF4-FFF2-40B4-BE49-F238E27FC236}">
                <a16:creationId xmlns:a16="http://schemas.microsoft.com/office/drawing/2014/main" id="{6E625DCB-84E5-4EBC-B453-C21FBE4F9785}"/>
              </a:ext>
            </a:extLst>
          </p:cNvPr>
          <p:cNvSpPr/>
          <p:nvPr/>
        </p:nvSpPr>
        <p:spPr>
          <a:xfrm>
            <a:off x="1259859" y="3800475"/>
            <a:ext cx="4388466"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 the model to provide support for internationalization</a:t>
            </a:r>
          </a:p>
        </p:txBody>
      </p:sp>
    </p:spTree>
    <p:extLst>
      <p:ext uri="{BB962C8B-B14F-4D97-AF65-F5344CB8AC3E}">
        <p14:creationId xmlns:p14="http://schemas.microsoft.com/office/powerpoint/2010/main" val="493699327"/>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18766</TotalTime>
  <Words>2408</Words>
  <Application>Microsoft Office PowerPoint</Application>
  <PresentationFormat>Widescreen</PresentationFormat>
  <Paragraphs>307</Paragraphs>
  <Slides>28</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Arial</vt:lpstr>
      <vt:lpstr>Calibri</vt:lpstr>
      <vt:lpstr>Calibri (Body)</vt:lpstr>
      <vt:lpstr>Calibri Light</vt:lpstr>
      <vt:lpstr>Consolas</vt:lpstr>
      <vt:lpstr>Cooper Black</vt:lpstr>
      <vt:lpstr>SAPRegular</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783</cp:revision>
  <dcterms:created xsi:type="dcterms:W3CDTF">2016-07-10T03:33:26Z</dcterms:created>
  <dcterms:modified xsi:type="dcterms:W3CDTF">2022-11-30T06:29:08Z</dcterms:modified>
</cp:coreProperties>
</file>